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embedTrueTypeFonts="1" saveSubsetFonts="1">
  <p:sldMasterIdLst>
    <p:sldMasterId id="2147483684" r:id="rId1"/>
  </p:sldMasterIdLst>
  <p:notesMasterIdLst>
    <p:notesMasterId r:id="rId30"/>
  </p:notesMasterIdLst>
  <p:sldIdLst>
    <p:sldId id="381" r:id="rId2"/>
    <p:sldId id="384" r:id="rId3"/>
    <p:sldId id="375" r:id="rId4"/>
    <p:sldId id="363" r:id="rId5"/>
    <p:sldId id="364" r:id="rId6"/>
    <p:sldId id="307" r:id="rId7"/>
    <p:sldId id="365" r:id="rId8"/>
    <p:sldId id="366" r:id="rId9"/>
    <p:sldId id="367" r:id="rId10"/>
    <p:sldId id="368" r:id="rId11"/>
    <p:sldId id="369" r:id="rId12"/>
    <p:sldId id="370" r:id="rId13"/>
    <p:sldId id="372" r:id="rId14"/>
    <p:sldId id="374" r:id="rId15"/>
    <p:sldId id="373" r:id="rId16"/>
    <p:sldId id="392" r:id="rId17"/>
    <p:sldId id="376" r:id="rId18"/>
    <p:sldId id="377" r:id="rId19"/>
    <p:sldId id="378" r:id="rId20"/>
    <p:sldId id="379" r:id="rId21"/>
    <p:sldId id="385" r:id="rId22"/>
    <p:sldId id="386" r:id="rId23"/>
    <p:sldId id="388" r:id="rId24"/>
    <p:sldId id="389" r:id="rId25"/>
    <p:sldId id="390" r:id="rId26"/>
    <p:sldId id="371" r:id="rId27"/>
    <p:sldId id="380" r:id="rId28"/>
    <p:sldId id="387" r:id="rId29"/>
  </p:sldIdLst>
  <p:sldSz cx="9144000" cy="6858000" type="screen4x3"/>
  <p:notesSz cx="6858000" cy="9144000"/>
  <p:embeddedFontLst>
    <p:embeddedFont>
      <p:font typeface="Calibri" pitchFamily="34" charset="0"/>
      <p:regular r:id="rId31"/>
      <p:bold r:id="rId32"/>
      <p:italic r:id="rId33"/>
      <p:boldItalic r:id="rId34"/>
    </p:embeddedFont>
    <p:embeddedFont>
      <p:font typeface="Gabriola" pitchFamily="82" charset="0"/>
      <p:regular r:id="rId35"/>
    </p:embeddedFont>
  </p:embeddedFontLst>
  <p:defaultText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8800"/>
    <a:srgbClr val="33241C"/>
    <a:srgbClr val="73452E"/>
    <a:srgbClr val="24260D"/>
    <a:srgbClr val="0096FF"/>
    <a:srgbClr val="54591F"/>
    <a:srgbClr val="EB5C37"/>
    <a:srgbClr val="5C991F"/>
    <a:srgbClr val="BED200"/>
    <a:srgbClr val="E5EFE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421" autoAdjust="0"/>
    <p:restoredTop sz="94660" autoAdjust="0"/>
  </p:normalViewPr>
  <p:slideViewPr>
    <p:cSldViewPr>
      <p:cViewPr varScale="1">
        <p:scale>
          <a:sx n="97" d="100"/>
          <a:sy n="97" d="100"/>
        </p:scale>
        <p:origin x="-108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munkalap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munkalap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munkalap3.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hu-HU"/>
  <c:style val="8"/>
  <c:chart>
    <c:autoTitleDeleted val="1"/>
    <c:view3D>
      <c:rotX val="30"/>
      <c:rotY val="110"/>
      <c:perspective val="30"/>
    </c:view3D>
    <c:plotArea>
      <c:layout/>
      <c:pie3DChart>
        <c:varyColors val="1"/>
        <c:ser>
          <c:idx val="0"/>
          <c:order val="0"/>
          <c:tx>
            <c:strRef>
              <c:f>Munka1!$B$1</c:f>
              <c:strCache>
                <c:ptCount val="1"/>
                <c:pt idx="0">
                  <c:v>Oszlop1</c:v>
                </c:pt>
              </c:strCache>
            </c:strRef>
          </c:tx>
          <c:explosion val="25"/>
          <c:dPt>
            <c:idx val="0"/>
            <c:spPr>
              <a:solidFill>
                <a:schemeClr val="accent6">
                  <a:lumMod val="75000"/>
                </a:schemeClr>
              </a:solidFill>
            </c:spPr>
          </c:dPt>
          <c:dPt>
            <c:idx val="1"/>
            <c:spPr>
              <a:solidFill>
                <a:srgbClr val="54591F"/>
              </a:solidFill>
            </c:spPr>
          </c:dPt>
          <c:cat>
            <c:strRef>
              <c:f>Munka1!$A$2:$A$3</c:f>
              <c:strCache>
                <c:ptCount val="2"/>
                <c:pt idx="0">
                  <c:v>1. negyedév</c:v>
                </c:pt>
                <c:pt idx="1">
                  <c:v>2. negyedév</c:v>
                </c:pt>
              </c:strCache>
            </c:strRef>
          </c:cat>
          <c:val>
            <c:numRef>
              <c:f>Munka1!$B$2:$B$3</c:f>
              <c:numCache>
                <c:formatCode>General</c:formatCode>
                <c:ptCount val="2"/>
                <c:pt idx="0">
                  <c:v>20</c:v>
                </c:pt>
                <c:pt idx="1">
                  <c:v>80</c:v>
                </c:pt>
              </c:numCache>
            </c:numRef>
          </c:val>
        </c:ser>
      </c:pie3DChart>
    </c:plotArea>
    <c:plotVisOnly val="1"/>
  </c:chart>
  <c:spPr>
    <a:scene3d>
      <a:camera prst="orthographicFront"/>
      <a:lightRig rig="threePt" dir="t"/>
    </a:scene3d>
    <a:sp3d prstMaterial="dkEdge"/>
  </c:spPr>
  <c:txPr>
    <a:bodyPr/>
    <a:lstStyle/>
    <a:p>
      <a:pPr>
        <a:defRPr sz="1800"/>
      </a:pPr>
      <a:endParaRPr lang="hu-HU"/>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hu-HU"/>
  <c:style val="8"/>
  <c:chart>
    <c:autoTitleDeleted val="1"/>
    <c:view3D>
      <c:rotX val="30"/>
      <c:perspective val="30"/>
    </c:view3D>
    <c:plotArea>
      <c:layout/>
      <c:pie3DChart>
        <c:varyColors val="1"/>
        <c:ser>
          <c:idx val="0"/>
          <c:order val="0"/>
          <c:tx>
            <c:strRef>
              <c:f>Munka1!$B$1</c:f>
              <c:strCache>
                <c:ptCount val="1"/>
                <c:pt idx="0">
                  <c:v>Oszlop1</c:v>
                </c:pt>
              </c:strCache>
            </c:strRef>
          </c:tx>
          <c:explosion val="25"/>
          <c:dPt>
            <c:idx val="0"/>
            <c:spPr>
              <a:solidFill>
                <a:srgbClr val="5C991F"/>
              </a:solidFill>
            </c:spPr>
          </c:dPt>
          <c:dPt>
            <c:idx val="1"/>
            <c:spPr>
              <a:solidFill>
                <a:srgbClr val="0096FF"/>
              </a:solidFill>
            </c:spPr>
          </c:dPt>
          <c:cat>
            <c:strRef>
              <c:f>Munka1!$A$2:$A$3</c:f>
              <c:strCache>
                <c:ptCount val="2"/>
                <c:pt idx="0">
                  <c:v>1. negyedév</c:v>
                </c:pt>
                <c:pt idx="1">
                  <c:v>2. negyedév</c:v>
                </c:pt>
              </c:strCache>
            </c:strRef>
          </c:cat>
          <c:val>
            <c:numRef>
              <c:f>Munka1!$B$2:$B$3</c:f>
              <c:numCache>
                <c:formatCode>General</c:formatCode>
                <c:ptCount val="2"/>
                <c:pt idx="0">
                  <c:v>20</c:v>
                </c:pt>
                <c:pt idx="1">
                  <c:v>80</c:v>
                </c:pt>
              </c:numCache>
            </c:numRef>
          </c:val>
        </c:ser>
      </c:pie3DChart>
    </c:plotArea>
    <c:plotVisOnly val="1"/>
  </c:chart>
  <c:spPr>
    <a:scene3d>
      <a:camera prst="orthographicFront"/>
      <a:lightRig rig="threePt" dir="t"/>
    </a:scene3d>
    <a:sp3d prstMaterial="dkEdge"/>
  </c:spPr>
  <c:txPr>
    <a:bodyPr/>
    <a:lstStyle/>
    <a:p>
      <a:pPr>
        <a:defRPr sz="1800"/>
      </a:pPr>
      <a:endParaRPr lang="hu-HU"/>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hu-HU"/>
  <c:style val="8"/>
  <c:chart>
    <c:autoTitleDeleted val="1"/>
    <c:view3D>
      <c:rotX val="30"/>
      <c:perspective val="30"/>
    </c:view3D>
    <c:plotArea>
      <c:layout/>
      <c:pie3DChart>
        <c:varyColors val="1"/>
        <c:ser>
          <c:idx val="0"/>
          <c:order val="0"/>
          <c:tx>
            <c:strRef>
              <c:f>Munka1!$B$1</c:f>
              <c:strCache>
                <c:ptCount val="1"/>
                <c:pt idx="0">
                  <c:v>Oszlop1</c:v>
                </c:pt>
              </c:strCache>
            </c:strRef>
          </c:tx>
          <c:explosion val="25"/>
          <c:dPt>
            <c:idx val="0"/>
            <c:spPr>
              <a:solidFill>
                <a:srgbClr val="33241C"/>
              </a:solidFill>
            </c:spPr>
          </c:dPt>
          <c:dPt>
            <c:idx val="1"/>
            <c:spPr>
              <a:solidFill>
                <a:srgbClr val="EB5C37"/>
              </a:solidFill>
            </c:spPr>
          </c:dPt>
          <c:cat>
            <c:strRef>
              <c:f>Munka1!$A$2:$A$3</c:f>
              <c:strCache>
                <c:ptCount val="2"/>
                <c:pt idx="0">
                  <c:v>1. negyedév</c:v>
                </c:pt>
                <c:pt idx="1">
                  <c:v>2. negyedév</c:v>
                </c:pt>
              </c:strCache>
            </c:strRef>
          </c:cat>
          <c:val>
            <c:numRef>
              <c:f>Munka1!$B$2:$B$3</c:f>
              <c:numCache>
                <c:formatCode>General</c:formatCode>
                <c:ptCount val="2"/>
                <c:pt idx="0">
                  <c:v>20</c:v>
                </c:pt>
                <c:pt idx="1">
                  <c:v>80</c:v>
                </c:pt>
              </c:numCache>
            </c:numRef>
          </c:val>
        </c:ser>
      </c:pie3DChart>
    </c:plotArea>
    <c:plotVisOnly val="1"/>
  </c:chart>
  <c:spPr>
    <a:scene3d>
      <a:camera prst="orthographicFront"/>
      <a:lightRig rig="threePt" dir="t"/>
    </a:scene3d>
    <a:sp3d prstMaterial="dkEdge"/>
  </c:spPr>
  <c:txPr>
    <a:bodyPr/>
    <a:lstStyle/>
    <a:p>
      <a:pPr>
        <a:defRPr sz="1800"/>
      </a:pPr>
      <a:endParaRPr lang="hu-HU"/>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hu-HU"/>
          </a:p>
        </p:txBody>
      </p:sp>
      <p:sp>
        <p:nvSpPr>
          <p:cNvPr id="3" name="Dátum hely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0BBD6F4-79FA-40D3-9EE0-EFC96669D88B}" type="datetimeFigureOut">
              <a:rPr lang="hu-HU" smtClean="0"/>
              <a:pPr/>
              <a:t>2013.10.21.</a:t>
            </a:fld>
            <a:endParaRPr lang="hu-HU"/>
          </a:p>
        </p:txBody>
      </p:sp>
      <p:sp>
        <p:nvSpPr>
          <p:cNvPr id="4" name="Diakép hely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hu-HU"/>
          </a:p>
        </p:txBody>
      </p:sp>
      <p:sp>
        <p:nvSpPr>
          <p:cNvPr id="5" name="Jegyzetek hely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6" name="Élőláb hely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hu-HU"/>
          </a:p>
        </p:txBody>
      </p:sp>
      <p:sp>
        <p:nvSpPr>
          <p:cNvPr id="7" name="Dia számának hely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ECC874-3264-41C6-80A0-9536C9E37C94}" type="slidenum">
              <a:rPr lang="hu-HU" smtClean="0"/>
              <a:pPr/>
              <a:t>‹#›</a:t>
            </a:fld>
            <a:endParaRPr lang="hu-H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Diakép helye 1"/>
          <p:cNvSpPr>
            <a:spLocks noGrp="1" noRot="1" noChangeAspect="1" noTextEdit="1"/>
          </p:cNvSpPr>
          <p:nvPr>
            <p:ph type="sldImg"/>
          </p:nvPr>
        </p:nvSpPr>
        <p:spPr bwMode="auto">
          <a:noFill/>
          <a:ln>
            <a:solidFill>
              <a:srgbClr val="000000"/>
            </a:solidFill>
            <a:miter lim="800000"/>
            <a:headEnd/>
            <a:tailEnd/>
          </a:ln>
        </p:spPr>
      </p:sp>
      <p:sp>
        <p:nvSpPr>
          <p:cNvPr id="41987" name="Jegyzetek helye 2"/>
          <p:cNvSpPr>
            <a:spLocks noGrp="1"/>
          </p:cNvSpPr>
          <p:nvPr>
            <p:ph type="body" idx="1"/>
          </p:nvPr>
        </p:nvSpPr>
        <p:spPr bwMode="auto">
          <a:noFill/>
        </p:spPr>
        <p:txBody>
          <a:bodyPr wrap="square" numCol="1" anchor="t" anchorCtr="0" compatLnSpc="1">
            <a:prstTxWarp prst="textNoShape">
              <a:avLst/>
            </a:prstTxWarp>
          </a:bodyPr>
          <a:lstStyle/>
          <a:p>
            <a:pPr algn="just">
              <a:lnSpc>
                <a:spcPts val="1600"/>
              </a:lnSpc>
            </a:pPr>
            <a:endParaRPr lang="hu-HU" smtClean="0"/>
          </a:p>
        </p:txBody>
      </p:sp>
      <p:sp>
        <p:nvSpPr>
          <p:cNvPr id="41988" name="Dia számának hely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611FC151-3D50-446C-8923-754E170C9A51}" type="slidenum">
              <a:rPr lang="hu-HU" smtClean="0"/>
              <a:pPr defTabSz="912813"/>
              <a:t>1</a:t>
            </a:fld>
            <a:endParaRPr lang="hu-HU"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Diakép helye 1"/>
          <p:cNvSpPr>
            <a:spLocks noGrp="1" noRot="1" noChangeAspect="1" noTextEdit="1"/>
          </p:cNvSpPr>
          <p:nvPr>
            <p:ph type="sldImg"/>
          </p:nvPr>
        </p:nvSpPr>
        <p:spPr bwMode="auto">
          <a:noFill/>
          <a:ln>
            <a:solidFill>
              <a:srgbClr val="000000"/>
            </a:solidFill>
            <a:miter lim="800000"/>
            <a:headEnd/>
            <a:tailEnd/>
          </a:ln>
        </p:spPr>
      </p:sp>
      <p:sp>
        <p:nvSpPr>
          <p:cNvPr id="41987" name="Jegyzetek helye 2"/>
          <p:cNvSpPr>
            <a:spLocks noGrp="1"/>
          </p:cNvSpPr>
          <p:nvPr>
            <p:ph type="body" idx="1"/>
          </p:nvPr>
        </p:nvSpPr>
        <p:spPr bwMode="auto">
          <a:noFill/>
        </p:spPr>
        <p:txBody>
          <a:bodyPr wrap="square" numCol="1" anchor="t" anchorCtr="0" compatLnSpc="1">
            <a:prstTxWarp prst="textNoShape">
              <a:avLst/>
            </a:prstTxWarp>
          </a:bodyPr>
          <a:lstStyle/>
          <a:p>
            <a:pPr algn="just">
              <a:lnSpc>
                <a:spcPts val="1600"/>
              </a:lnSpc>
            </a:pPr>
            <a:endParaRPr lang="hu-HU" smtClean="0"/>
          </a:p>
        </p:txBody>
      </p:sp>
      <p:sp>
        <p:nvSpPr>
          <p:cNvPr id="41988" name="Dia számának hely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611FC151-3D50-446C-8923-754E170C9A51}" type="slidenum">
              <a:rPr lang="hu-HU" smtClean="0"/>
              <a:pPr defTabSz="912813"/>
              <a:t>2</a:t>
            </a:fld>
            <a:endParaRPr lang="hu-HU"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Diakép helye 1"/>
          <p:cNvSpPr>
            <a:spLocks noGrp="1" noRot="1" noChangeAspect="1" noTextEdit="1"/>
          </p:cNvSpPr>
          <p:nvPr>
            <p:ph type="sldImg"/>
          </p:nvPr>
        </p:nvSpPr>
        <p:spPr bwMode="auto">
          <a:noFill/>
          <a:ln>
            <a:solidFill>
              <a:srgbClr val="000000"/>
            </a:solidFill>
            <a:miter lim="800000"/>
            <a:headEnd/>
            <a:tailEnd/>
          </a:ln>
        </p:spPr>
      </p:sp>
      <p:sp>
        <p:nvSpPr>
          <p:cNvPr id="41987" name="Jegyzetek helye 2"/>
          <p:cNvSpPr>
            <a:spLocks noGrp="1"/>
          </p:cNvSpPr>
          <p:nvPr>
            <p:ph type="body" idx="1"/>
          </p:nvPr>
        </p:nvSpPr>
        <p:spPr bwMode="auto">
          <a:noFill/>
        </p:spPr>
        <p:txBody>
          <a:bodyPr wrap="square" numCol="1" anchor="t" anchorCtr="0" compatLnSpc="1">
            <a:prstTxWarp prst="textNoShape">
              <a:avLst/>
            </a:prstTxWarp>
          </a:bodyPr>
          <a:lstStyle/>
          <a:p>
            <a:pPr algn="just">
              <a:lnSpc>
                <a:spcPts val="1600"/>
              </a:lnSpc>
            </a:pPr>
            <a:endParaRPr lang="hu-HU" smtClean="0"/>
          </a:p>
        </p:txBody>
      </p:sp>
      <p:sp>
        <p:nvSpPr>
          <p:cNvPr id="41988" name="Dia számának hely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611FC151-3D50-446C-8923-754E170C9A51}" type="slidenum">
              <a:rPr lang="hu-HU" smtClean="0"/>
              <a:pPr defTabSz="912813"/>
              <a:t>3</a:t>
            </a:fld>
            <a:endParaRPr lang="hu-HU"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Diakép helye 1"/>
          <p:cNvSpPr>
            <a:spLocks noGrp="1" noRot="1" noChangeAspect="1" noTextEdit="1"/>
          </p:cNvSpPr>
          <p:nvPr>
            <p:ph type="sldImg"/>
          </p:nvPr>
        </p:nvSpPr>
        <p:spPr bwMode="auto">
          <a:noFill/>
          <a:ln>
            <a:solidFill>
              <a:srgbClr val="000000"/>
            </a:solidFill>
            <a:miter lim="800000"/>
            <a:headEnd/>
            <a:tailEnd/>
          </a:ln>
        </p:spPr>
      </p:sp>
      <p:sp>
        <p:nvSpPr>
          <p:cNvPr id="41987" name="Jegyzetek helye 2"/>
          <p:cNvSpPr>
            <a:spLocks noGrp="1"/>
          </p:cNvSpPr>
          <p:nvPr>
            <p:ph type="body" idx="1"/>
          </p:nvPr>
        </p:nvSpPr>
        <p:spPr bwMode="auto">
          <a:noFill/>
        </p:spPr>
        <p:txBody>
          <a:bodyPr wrap="square" numCol="1" anchor="t" anchorCtr="0" compatLnSpc="1">
            <a:prstTxWarp prst="textNoShape">
              <a:avLst/>
            </a:prstTxWarp>
          </a:bodyPr>
          <a:lstStyle/>
          <a:p>
            <a:pPr algn="just">
              <a:lnSpc>
                <a:spcPts val="1600"/>
              </a:lnSpc>
            </a:pPr>
            <a:endParaRPr lang="hu-HU" smtClean="0"/>
          </a:p>
        </p:txBody>
      </p:sp>
      <p:sp>
        <p:nvSpPr>
          <p:cNvPr id="41988" name="Dia számának hely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611FC151-3D50-446C-8923-754E170C9A51}" type="slidenum">
              <a:rPr lang="hu-HU" smtClean="0"/>
              <a:pPr defTabSz="912813"/>
              <a:t>4</a:t>
            </a:fld>
            <a:endParaRPr lang="hu-HU"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hu-HU"/>
          </a:p>
        </p:txBody>
      </p:sp>
      <p:sp>
        <p:nvSpPr>
          <p:cNvPr id="4" name="Dia számának helye 3"/>
          <p:cNvSpPr>
            <a:spLocks noGrp="1"/>
          </p:cNvSpPr>
          <p:nvPr>
            <p:ph type="sldNum" sz="quarter" idx="10"/>
          </p:nvPr>
        </p:nvSpPr>
        <p:spPr/>
        <p:txBody>
          <a:bodyPr/>
          <a:lstStyle/>
          <a:p>
            <a:fld id="{2BECC874-3264-41C6-80A0-9536C9E37C94}" type="slidenum">
              <a:rPr lang="hu-HU" smtClean="0"/>
              <a:pPr/>
              <a:t>5</a:t>
            </a:fld>
            <a:endParaRPr lang="hu-H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Diakép helye 1"/>
          <p:cNvSpPr>
            <a:spLocks noGrp="1" noRot="1" noChangeAspect="1" noTextEdit="1"/>
          </p:cNvSpPr>
          <p:nvPr>
            <p:ph type="sldImg"/>
          </p:nvPr>
        </p:nvSpPr>
        <p:spPr bwMode="auto">
          <a:noFill/>
          <a:ln>
            <a:solidFill>
              <a:srgbClr val="000000"/>
            </a:solidFill>
            <a:miter lim="800000"/>
            <a:headEnd/>
            <a:tailEnd/>
          </a:ln>
        </p:spPr>
      </p:sp>
      <p:sp>
        <p:nvSpPr>
          <p:cNvPr id="41987" name="Jegyzetek helye 2"/>
          <p:cNvSpPr>
            <a:spLocks noGrp="1"/>
          </p:cNvSpPr>
          <p:nvPr>
            <p:ph type="body" idx="1"/>
          </p:nvPr>
        </p:nvSpPr>
        <p:spPr bwMode="auto">
          <a:noFill/>
        </p:spPr>
        <p:txBody>
          <a:bodyPr wrap="square" numCol="1" anchor="t" anchorCtr="0" compatLnSpc="1">
            <a:prstTxWarp prst="textNoShape">
              <a:avLst/>
            </a:prstTxWarp>
          </a:bodyPr>
          <a:lstStyle/>
          <a:p>
            <a:pPr algn="just">
              <a:lnSpc>
                <a:spcPts val="1600"/>
              </a:lnSpc>
            </a:pPr>
            <a:endParaRPr lang="hu-HU" smtClean="0"/>
          </a:p>
        </p:txBody>
      </p:sp>
      <p:sp>
        <p:nvSpPr>
          <p:cNvPr id="41988" name="Dia számának hely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611FC151-3D50-446C-8923-754E170C9A51}" type="slidenum">
              <a:rPr lang="hu-HU" smtClean="0"/>
              <a:pPr defTabSz="912813"/>
              <a:t>6</a:t>
            </a:fld>
            <a:endParaRPr lang="hu-HU"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hu-HU"/>
          </a:p>
        </p:txBody>
      </p:sp>
      <p:sp>
        <p:nvSpPr>
          <p:cNvPr id="4" name="Dia számának helye 3"/>
          <p:cNvSpPr>
            <a:spLocks noGrp="1"/>
          </p:cNvSpPr>
          <p:nvPr>
            <p:ph type="sldNum" sz="quarter" idx="10"/>
          </p:nvPr>
        </p:nvSpPr>
        <p:spPr/>
        <p:txBody>
          <a:bodyPr/>
          <a:lstStyle/>
          <a:p>
            <a:fld id="{2BECC874-3264-41C6-80A0-9536C9E37C94}" type="slidenum">
              <a:rPr lang="hu-HU" smtClean="0"/>
              <a:pPr/>
              <a:t>7</a:t>
            </a:fld>
            <a:endParaRPr lang="hu-H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hu-HU"/>
          </a:p>
        </p:txBody>
      </p:sp>
      <p:sp>
        <p:nvSpPr>
          <p:cNvPr id="4" name="Dia számának helye 3"/>
          <p:cNvSpPr>
            <a:spLocks noGrp="1"/>
          </p:cNvSpPr>
          <p:nvPr>
            <p:ph type="sldNum" sz="quarter" idx="10"/>
          </p:nvPr>
        </p:nvSpPr>
        <p:spPr/>
        <p:txBody>
          <a:bodyPr/>
          <a:lstStyle/>
          <a:p>
            <a:fld id="{2BECC874-3264-41C6-80A0-9536C9E37C94}" type="slidenum">
              <a:rPr lang="hu-HU" smtClean="0"/>
              <a:pPr/>
              <a:t>8</a:t>
            </a:fld>
            <a:endParaRPr lang="hu-H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hu-HU"/>
          </a:p>
        </p:txBody>
      </p:sp>
      <p:sp>
        <p:nvSpPr>
          <p:cNvPr id="4" name="Dia számának helye 3"/>
          <p:cNvSpPr>
            <a:spLocks noGrp="1"/>
          </p:cNvSpPr>
          <p:nvPr>
            <p:ph type="sldNum" sz="quarter" idx="10"/>
          </p:nvPr>
        </p:nvSpPr>
        <p:spPr/>
        <p:txBody>
          <a:bodyPr/>
          <a:lstStyle/>
          <a:p>
            <a:fld id="{2BECC874-3264-41C6-80A0-9536C9E37C94}" type="slidenum">
              <a:rPr lang="hu-HU" smtClean="0"/>
              <a:pPr/>
              <a:t>9</a:t>
            </a:fld>
            <a:endParaRPr lang="hu-H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hu-HU"/>
          </a:p>
        </p:txBody>
      </p:sp>
      <p:sp>
        <p:nvSpPr>
          <p:cNvPr id="4" name="Dia számának helye 3"/>
          <p:cNvSpPr>
            <a:spLocks noGrp="1"/>
          </p:cNvSpPr>
          <p:nvPr>
            <p:ph type="sldNum" sz="quarter" idx="10"/>
          </p:nvPr>
        </p:nvSpPr>
        <p:spPr/>
        <p:txBody>
          <a:bodyPr/>
          <a:lstStyle/>
          <a:p>
            <a:fld id="{2BECC874-3264-41C6-80A0-9536C9E37C94}" type="slidenum">
              <a:rPr lang="hu-HU" smtClean="0"/>
              <a:pPr/>
              <a:t>10</a:t>
            </a:fld>
            <a:endParaRPr lang="hu-H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hu-HU"/>
          </a:p>
        </p:txBody>
      </p:sp>
      <p:sp>
        <p:nvSpPr>
          <p:cNvPr id="4" name="Dia számának helye 3"/>
          <p:cNvSpPr>
            <a:spLocks noGrp="1"/>
          </p:cNvSpPr>
          <p:nvPr>
            <p:ph type="sldNum" sz="quarter" idx="10"/>
          </p:nvPr>
        </p:nvSpPr>
        <p:spPr/>
        <p:txBody>
          <a:bodyPr/>
          <a:lstStyle/>
          <a:p>
            <a:fld id="{2BECC874-3264-41C6-80A0-9536C9E37C94}" type="slidenum">
              <a:rPr lang="hu-HU" smtClean="0"/>
              <a:pPr/>
              <a:t>11</a:t>
            </a:fld>
            <a:endParaRPr lang="hu-H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hu-HU"/>
          </a:p>
        </p:txBody>
      </p:sp>
      <p:sp>
        <p:nvSpPr>
          <p:cNvPr id="4" name="Dia számának helye 3"/>
          <p:cNvSpPr>
            <a:spLocks noGrp="1"/>
          </p:cNvSpPr>
          <p:nvPr>
            <p:ph type="sldNum" sz="quarter" idx="10"/>
          </p:nvPr>
        </p:nvSpPr>
        <p:spPr/>
        <p:txBody>
          <a:bodyPr/>
          <a:lstStyle/>
          <a:p>
            <a:fld id="{2BECC874-3264-41C6-80A0-9536C9E37C94}" type="slidenum">
              <a:rPr lang="hu-HU" smtClean="0"/>
              <a:pPr/>
              <a:t>12</a:t>
            </a:fld>
            <a:endParaRPr lang="hu-H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hu-HU"/>
          </a:p>
        </p:txBody>
      </p:sp>
      <p:sp>
        <p:nvSpPr>
          <p:cNvPr id="4" name="Dia számának helye 3"/>
          <p:cNvSpPr>
            <a:spLocks noGrp="1"/>
          </p:cNvSpPr>
          <p:nvPr>
            <p:ph type="sldNum" sz="quarter" idx="10"/>
          </p:nvPr>
        </p:nvSpPr>
        <p:spPr/>
        <p:txBody>
          <a:bodyPr/>
          <a:lstStyle/>
          <a:p>
            <a:fld id="{2BECC874-3264-41C6-80A0-9536C9E37C94}" type="slidenum">
              <a:rPr lang="hu-HU" smtClean="0"/>
              <a:pPr/>
              <a:t>13</a:t>
            </a:fld>
            <a:endParaRPr lang="hu-H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hu-HU"/>
          </a:p>
        </p:txBody>
      </p:sp>
      <p:sp>
        <p:nvSpPr>
          <p:cNvPr id="4" name="Dia számának helye 3"/>
          <p:cNvSpPr>
            <a:spLocks noGrp="1"/>
          </p:cNvSpPr>
          <p:nvPr>
            <p:ph type="sldNum" sz="quarter" idx="10"/>
          </p:nvPr>
        </p:nvSpPr>
        <p:spPr/>
        <p:txBody>
          <a:bodyPr/>
          <a:lstStyle/>
          <a:p>
            <a:fld id="{2BECC874-3264-41C6-80A0-9536C9E37C94}" type="slidenum">
              <a:rPr lang="hu-HU" smtClean="0"/>
              <a:pPr/>
              <a:t>14</a:t>
            </a:fld>
            <a:endParaRPr lang="hu-H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Diakép helye 1"/>
          <p:cNvSpPr>
            <a:spLocks noGrp="1" noRot="1" noChangeAspect="1" noTextEdit="1"/>
          </p:cNvSpPr>
          <p:nvPr>
            <p:ph type="sldImg"/>
          </p:nvPr>
        </p:nvSpPr>
        <p:spPr bwMode="auto">
          <a:noFill/>
          <a:ln>
            <a:solidFill>
              <a:srgbClr val="000000"/>
            </a:solidFill>
            <a:miter lim="800000"/>
            <a:headEnd/>
            <a:tailEnd/>
          </a:ln>
        </p:spPr>
      </p:sp>
      <p:sp>
        <p:nvSpPr>
          <p:cNvPr id="41987" name="Jegyzetek helye 2"/>
          <p:cNvSpPr>
            <a:spLocks noGrp="1"/>
          </p:cNvSpPr>
          <p:nvPr>
            <p:ph type="body" idx="1"/>
          </p:nvPr>
        </p:nvSpPr>
        <p:spPr bwMode="auto">
          <a:noFill/>
        </p:spPr>
        <p:txBody>
          <a:bodyPr wrap="square" numCol="1" anchor="t" anchorCtr="0" compatLnSpc="1">
            <a:prstTxWarp prst="textNoShape">
              <a:avLst/>
            </a:prstTxWarp>
          </a:bodyPr>
          <a:lstStyle/>
          <a:p>
            <a:pPr algn="just">
              <a:lnSpc>
                <a:spcPts val="1600"/>
              </a:lnSpc>
            </a:pPr>
            <a:endParaRPr lang="hu-HU" smtClean="0"/>
          </a:p>
        </p:txBody>
      </p:sp>
      <p:sp>
        <p:nvSpPr>
          <p:cNvPr id="41988" name="Dia számának hely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611FC151-3D50-446C-8923-754E170C9A51}" type="slidenum">
              <a:rPr lang="hu-HU" smtClean="0"/>
              <a:pPr defTabSz="912813"/>
              <a:t>15</a:t>
            </a:fld>
            <a:endParaRPr lang="hu-HU"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Diakép helye 1"/>
          <p:cNvSpPr>
            <a:spLocks noGrp="1" noRot="1" noChangeAspect="1" noTextEdit="1"/>
          </p:cNvSpPr>
          <p:nvPr>
            <p:ph type="sldImg"/>
          </p:nvPr>
        </p:nvSpPr>
        <p:spPr bwMode="auto">
          <a:noFill/>
          <a:ln>
            <a:solidFill>
              <a:srgbClr val="000000"/>
            </a:solidFill>
            <a:miter lim="800000"/>
            <a:headEnd/>
            <a:tailEnd/>
          </a:ln>
        </p:spPr>
      </p:sp>
      <p:sp>
        <p:nvSpPr>
          <p:cNvPr id="41987" name="Jegyzetek helye 2"/>
          <p:cNvSpPr>
            <a:spLocks noGrp="1"/>
          </p:cNvSpPr>
          <p:nvPr>
            <p:ph type="body" idx="1"/>
          </p:nvPr>
        </p:nvSpPr>
        <p:spPr bwMode="auto">
          <a:noFill/>
        </p:spPr>
        <p:txBody>
          <a:bodyPr wrap="square" numCol="1" anchor="t" anchorCtr="0" compatLnSpc="1">
            <a:prstTxWarp prst="textNoShape">
              <a:avLst/>
            </a:prstTxWarp>
          </a:bodyPr>
          <a:lstStyle/>
          <a:p>
            <a:pPr algn="just">
              <a:lnSpc>
                <a:spcPts val="1600"/>
              </a:lnSpc>
            </a:pPr>
            <a:endParaRPr lang="hu-HU" smtClean="0"/>
          </a:p>
        </p:txBody>
      </p:sp>
      <p:sp>
        <p:nvSpPr>
          <p:cNvPr id="41988" name="Dia számának hely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611FC151-3D50-446C-8923-754E170C9A51}" type="slidenum">
              <a:rPr lang="hu-HU" smtClean="0"/>
              <a:pPr defTabSz="912813"/>
              <a:t>16</a:t>
            </a:fld>
            <a:endParaRPr lang="hu-HU"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Diakép helye 1"/>
          <p:cNvSpPr>
            <a:spLocks noGrp="1" noRot="1" noChangeAspect="1" noTextEdit="1"/>
          </p:cNvSpPr>
          <p:nvPr>
            <p:ph type="sldImg"/>
          </p:nvPr>
        </p:nvSpPr>
        <p:spPr bwMode="auto">
          <a:noFill/>
          <a:ln>
            <a:solidFill>
              <a:srgbClr val="000000"/>
            </a:solidFill>
            <a:miter lim="800000"/>
            <a:headEnd/>
            <a:tailEnd/>
          </a:ln>
        </p:spPr>
      </p:sp>
      <p:sp>
        <p:nvSpPr>
          <p:cNvPr id="41987" name="Jegyzetek helye 2"/>
          <p:cNvSpPr>
            <a:spLocks noGrp="1"/>
          </p:cNvSpPr>
          <p:nvPr>
            <p:ph type="body" idx="1"/>
          </p:nvPr>
        </p:nvSpPr>
        <p:spPr bwMode="auto">
          <a:noFill/>
        </p:spPr>
        <p:txBody>
          <a:bodyPr wrap="square" numCol="1" anchor="t" anchorCtr="0" compatLnSpc="1">
            <a:prstTxWarp prst="textNoShape">
              <a:avLst/>
            </a:prstTxWarp>
          </a:bodyPr>
          <a:lstStyle/>
          <a:p>
            <a:pPr algn="just">
              <a:lnSpc>
                <a:spcPts val="1600"/>
              </a:lnSpc>
            </a:pPr>
            <a:endParaRPr lang="hu-HU" smtClean="0"/>
          </a:p>
        </p:txBody>
      </p:sp>
      <p:sp>
        <p:nvSpPr>
          <p:cNvPr id="41988" name="Dia számának hely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611FC151-3D50-446C-8923-754E170C9A51}" type="slidenum">
              <a:rPr lang="hu-HU" smtClean="0"/>
              <a:pPr defTabSz="912813"/>
              <a:t>17</a:t>
            </a:fld>
            <a:endParaRPr lang="hu-HU"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Diakép helye 1"/>
          <p:cNvSpPr>
            <a:spLocks noGrp="1" noRot="1" noChangeAspect="1" noTextEdit="1"/>
          </p:cNvSpPr>
          <p:nvPr>
            <p:ph type="sldImg"/>
          </p:nvPr>
        </p:nvSpPr>
        <p:spPr bwMode="auto">
          <a:noFill/>
          <a:ln>
            <a:solidFill>
              <a:srgbClr val="000000"/>
            </a:solidFill>
            <a:miter lim="800000"/>
            <a:headEnd/>
            <a:tailEnd/>
          </a:ln>
        </p:spPr>
      </p:sp>
      <p:sp>
        <p:nvSpPr>
          <p:cNvPr id="41987" name="Jegyzetek helye 2"/>
          <p:cNvSpPr>
            <a:spLocks noGrp="1"/>
          </p:cNvSpPr>
          <p:nvPr>
            <p:ph type="body" idx="1"/>
          </p:nvPr>
        </p:nvSpPr>
        <p:spPr bwMode="auto">
          <a:noFill/>
        </p:spPr>
        <p:txBody>
          <a:bodyPr wrap="square" numCol="1" anchor="t" anchorCtr="0" compatLnSpc="1">
            <a:prstTxWarp prst="textNoShape">
              <a:avLst/>
            </a:prstTxWarp>
          </a:bodyPr>
          <a:lstStyle/>
          <a:p>
            <a:pPr algn="just">
              <a:lnSpc>
                <a:spcPts val="1600"/>
              </a:lnSpc>
            </a:pPr>
            <a:endParaRPr lang="hu-HU" smtClean="0"/>
          </a:p>
        </p:txBody>
      </p:sp>
      <p:sp>
        <p:nvSpPr>
          <p:cNvPr id="41988" name="Dia számának hely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611FC151-3D50-446C-8923-754E170C9A51}" type="slidenum">
              <a:rPr lang="hu-HU" smtClean="0"/>
              <a:pPr defTabSz="912813"/>
              <a:t>18</a:t>
            </a:fld>
            <a:endParaRPr lang="hu-HU"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Diakép helye 1"/>
          <p:cNvSpPr>
            <a:spLocks noGrp="1" noRot="1" noChangeAspect="1" noTextEdit="1"/>
          </p:cNvSpPr>
          <p:nvPr>
            <p:ph type="sldImg"/>
          </p:nvPr>
        </p:nvSpPr>
        <p:spPr bwMode="auto">
          <a:noFill/>
          <a:ln>
            <a:solidFill>
              <a:srgbClr val="000000"/>
            </a:solidFill>
            <a:miter lim="800000"/>
            <a:headEnd/>
            <a:tailEnd/>
          </a:ln>
        </p:spPr>
      </p:sp>
      <p:sp>
        <p:nvSpPr>
          <p:cNvPr id="41987" name="Jegyzetek helye 2"/>
          <p:cNvSpPr>
            <a:spLocks noGrp="1"/>
          </p:cNvSpPr>
          <p:nvPr>
            <p:ph type="body" idx="1"/>
          </p:nvPr>
        </p:nvSpPr>
        <p:spPr bwMode="auto">
          <a:noFill/>
        </p:spPr>
        <p:txBody>
          <a:bodyPr wrap="square" numCol="1" anchor="t" anchorCtr="0" compatLnSpc="1">
            <a:prstTxWarp prst="textNoShape">
              <a:avLst/>
            </a:prstTxWarp>
          </a:bodyPr>
          <a:lstStyle/>
          <a:p>
            <a:pPr algn="just">
              <a:lnSpc>
                <a:spcPts val="1600"/>
              </a:lnSpc>
            </a:pPr>
            <a:endParaRPr lang="hu-HU" smtClean="0"/>
          </a:p>
        </p:txBody>
      </p:sp>
      <p:sp>
        <p:nvSpPr>
          <p:cNvPr id="41988" name="Dia számának hely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611FC151-3D50-446C-8923-754E170C9A51}" type="slidenum">
              <a:rPr lang="hu-HU" smtClean="0"/>
              <a:pPr defTabSz="912813"/>
              <a:t>19</a:t>
            </a:fld>
            <a:endParaRPr lang="hu-HU"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Diakép helye 1"/>
          <p:cNvSpPr>
            <a:spLocks noGrp="1" noRot="1" noChangeAspect="1" noTextEdit="1"/>
          </p:cNvSpPr>
          <p:nvPr>
            <p:ph type="sldImg"/>
          </p:nvPr>
        </p:nvSpPr>
        <p:spPr bwMode="auto">
          <a:noFill/>
          <a:ln>
            <a:solidFill>
              <a:srgbClr val="000000"/>
            </a:solidFill>
            <a:miter lim="800000"/>
            <a:headEnd/>
            <a:tailEnd/>
          </a:ln>
        </p:spPr>
      </p:sp>
      <p:sp>
        <p:nvSpPr>
          <p:cNvPr id="41987" name="Jegyzetek helye 2"/>
          <p:cNvSpPr>
            <a:spLocks noGrp="1"/>
          </p:cNvSpPr>
          <p:nvPr>
            <p:ph type="body" idx="1"/>
          </p:nvPr>
        </p:nvSpPr>
        <p:spPr bwMode="auto">
          <a:noFill/>
        </p:spPr>
        <p:txBody>
          <a:bodyPr wrap="square" numCol="1" anchor="t" anchorCtr="0" compatLnSpc="1">
            <a:prstTxWarp prst="textNoShape">
              <a:avLst/>
            </a:prstTxWarp>
          </a:bodyPr>
          <a:lstStyle/>
          <a:p>
            <a:pPr algn="just">
              <a:lnSpc>
                <a:spcPts val="1600"/>
              </a:lnSpc>
            </a:pPr>
            <a:endParaRPr lang="hu-HU" smtClean="0"/>
          </a:p>
        </p:txBody>
      </p:sp>
      <p:sp>
        <p:nvSpPr>
          <p:cNvPr id="41988" name="Dia számának hely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611FC151-3D50-446C-8923-754E170C9A51}" type="slidenum">
              <a:rPr lang="hu-HU" smtClean="0"/>
              <a:pPr defTabSz="912813"/>
              <a:t>20</a:t>
            </a:fld>
            <a:endParaRPr lang="hu-HU"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Diakép helye 1"/>
          <p:cNvSpPr>
            <a:spLocks noGrp="1" noRot="1" noChangeAspect="1" noTextEdit="1"/>
          </p:cNvSpPr>
          <p:nvPr>
            <p:ph type="sldImg"/>
          </p:nvPr>
        </p:nvSpPr>
        <p:spPr bwMode="auto">
          <a:noFill/>
          <a:ln>
            <a:solidFill>
              <a:srgbClr val="000000"/>
            </a:solidFill>
            <a:miter lim="800000"/>
            <a:headEnd/>
            <a:tailEnd/>
          </a:ln>
        </p:spPr>
      </p:sp>
      <p:sp>
        <p:nvSpPr>
          <p:cNvPr id="41987" name="Jegyzetek helye 2"/>
          <p:cNvSpPr>
            <a:spLocks noGrp="1"/>
          </p:cNvSpPr>
          <p:nvPr>
            <p:ph type="body" idx="1"/>
          </p:nvPr>
        </p:nvSpPr>
        <p:spPr bwMode="auto">
          <a:noFill/>
        </p:spPr>
        <p:txBody>
          <a:bodyPr wrap="square" numCol="1" anchor="t" anchorCtr="0" compatLnSpc="1">
            <a:prstTxWarp prst="textNoShape">
              <a:avLst/>
            </a:prstTxWarp>
          </a:bodyPr>
          <a:lstStyle/>
          <a:p>
            <a:pPr algn="just">
              <a:lnSpc>
                <a:spcPts val="1600"/>
              </a:lnSpc>
            </a:pPr>
            <a:endParaRPr lang="hu-HU" smtClean="0"/>
          </a:p>
        </p:txBody>
      </p:sp>
      <p:sp>
        <p:nvSpPr>
          <p:cNvPr id="41988" name="Dia számának hely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611FC151-3D50-446C-8923-754E170C9A51}" type="slidenum">
              <a:rPr lang="hu-HU" smtClean="0"/>
              <a:pPr defTabSz="912813"/>
              <a:t>21</a:t>
            </a:fld>
            <a:endParaRPr lang="hu-HU"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hu-HU"/>
          </a:p>
        </p:txBody>
      </p:sp>
      <p:sp>
        <p:nvSpPr>
          <p:cNvPr id="4" name="Dia számának helye 3"/>
          <p:cNvSpPr>
            <a:spLocks noGrp="1"/>
          </p:cNvSpPr>
          <p:nvPr>
            <p:ph type="sldNum" sz="quarter" idx="10"/>
          </p:nvPr>
        </p:nvSpPr>
        <p:spPr/>
        <p:txBody>
          <a:bodyPr/>
          <a:lstStyle/>
          <a:p>
            <a:fld id="{2BECC874-3264-41C6-80A0-9536C9E37C94}" type="slidenum">
              <a:rPr lang="hu-HU" smtClean="0"/>
              <a:pPr/>
              <a:t>22</a:t>
            </a:fld>
            <a:endParaRPr lang="hu-HU"/>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hu-HU"/>
          </a:p>
        </p:txBody>
      </p:sp>
      <p:sp>
        <p:nvSpPr>
          <p:cNvPr id="4" name="Dia számának helye 3"/>
          <p:cNvSpPr>
            <a:spLocks noGrp="1"/>
          </p:cNvSpPr>
          <p:nvPr>
            <p:ph type="sldNum" sz="quarter" idx="10"/>
          </p:nvPr>
        </p:nvSpPr>
        <p:spPr/>
        <p:txBody>
          <a:bodyPr/>
          <a:lstStyle/>
          <a:p>
            <a:fld id="{2BECC874-3264-41C6-80A0-9536C9E37C94}" type="slidenum">
              <a:rPr lang="hu-HU" smtClean="0"/>
              <a:pPr/>
              <a:t>23</a:t>
            </a:fld>
            <a:endParaRPr lang="hu-HU"/>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hu-HU"/>
          </a:p>
        </p:txBody>
      </p:sp>
      <p:sp>
        <p:nvSpPr>
          <p:cNvPr id="4" name="Dia számának helye 3"/>
          <p:cNvSpPr>
            <a:spLocks noGrp="1"/>
          </p:cNvSpPr>
          <p:nvPr>
            <p:ph type="sldNum" sz="quarter" idx="10"/>
          </p:nvPr>
        </p:nvSpPr>
        <p:spPr/>
        <p:txBody>
          <a:bodyPr/>
          <a:lstStyle/>
          <a:p>
            <a:fld id="{2BECC874-3264-41C6-80A0-9536C9E37C94}" type="slidenum">
              <a:rPr lang="hu-HU" smtClean="0"/>
              <a:pPr/>
              <a:t>24</a:t>
            </a:fld>
            <a:endParaRPr lang="hu-HU"/>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hu-HU"/>
          </a:p>
        </p:txBody>
      </p:sp>
      <p:sp>
        <p:nvSpPr>
          <p:cNvPr id="4" name="Dia számának helye 3"/>
          <p:cNvSpPr>
            <a:spLocks noGrp="1"/>
          </p:cNvSpPr>
          <p:nvPr>
            <p:ph type="sldNum" sz="quarter" idx="10"/>
          </p:nvPr>
        </p:nvSpPr>
        <p:spPr/>
        <p:txBody>
          <a:bodyPr/>
          <a:lstStyle/>
          <a:p>
            <a:fld id="{2BECC874-3264-41C6-80A0-9536C9E37C94}" type="slidenum">
              <a:rPr lang="hu-HU" smtClean="0"/>
              <a:pPr/>
              <a:t>25</a:t>
            </a:fld>
            <a:endParaRPr lang="hu-HU"/>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hu-HU"/>
          </a:p>
        </p:txBody>
      </p:sp>
      <p:sp>
        <p:nvSpPr>
          <p:cNvPr id="4" name="Dia számának helye 3"/>
          <p:cNvSpPr>
            <a:spLocks noGrp="1"/>
          </p:cNvSpPr>
          <p:nvPr>
            <p:ph type="sldNum" sz="quarter" idx="10"/>
          </p:nvPr>
        </p:nvSpPr>
        <p:spPr/>
        <p:txBody>
          <a:bodyPr/>
          <a:lstStyle/>
          <a:p>
            <a:fld id="{2BECC874-3264-41C6-80A0-9536C9E37C94}" type="slidenum">
              <a:rPr lang="hu-HU" smtClean="0"/>
              <a:pPr/>
              <a:t>26</a:t>
            </a:fld>
            <a:endParaRPr lang="hu-HU"/>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hu-HU"/>
          </a:p>
        </p:txBody>
      </p:sp>
      <p:sp>
        <p:nvSpPr>
          <p:cNvPr id="4" name="Dia számának helye 3"/>
          <p:cNvSpPr>
            <a:spLocks noGrp="1"/>
          </p:cNvSpPr>
          <p:nvPr>
            <p:ph type="sldNum" sz="quarter" idx="10"/>
          </p:nvPr>
        </p:nvSpPr>
        <p:spPr/>
        <p:txBody>
          <a:bodyPr/>
          <a:lstStyle/>
          <a:p>
            <a:fld id="{2BECC874-3264-41C6-80A0-9536C9E37C94}" type="slidenum">
              <a:rPr lang="hu-HU" smtClean="0"/>
              <a:pPr/>
              <a:t>27</a:t>
            </a:fld>
            <a:endParaRPr lang="hu-HU"/>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hu-HU"/>
          </a:p>
        </p:txBody>
      </p:sp>
      <p:sp>
        <p:nvSpPr>
          <p:cNvPr id="4" name="Dia számának helye 3"/>
          <p:cNvSpPr>
            <a:spLocks noGrp="1"/>
          </p:cNvSpPr>
          <p:nvPr>
            <p:ph type="sldNum" sz="quarter" idx="10"/>
          </p:nvPr>
        </p:nvSpPr>
        <p:spPr/>
        <p:txBody>
          <a:bodyPr/>
          <a:lstStyle/>
          <a:p>
            <a:fld id="{2BECC874-3264-41C6-80A0-9536C9E37C94}" type="slidenum">
              <a:rPr lang="hu-HU" smtClean="0"/>
              <a:pPr/>
              <a:t>28</a:t>
            </a:fld>
            <a:endParaRPr lang="hu-H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685800" y="2130425"/>
            <a:ext cx="7772400" cy="1470025"/>
          </a:xfrm>
        </p:spPr>
        <p:txBody>
          <a:bodyPr/>
          <a:lstStyle/>
          <a:p>
            <a:r>
              <a:rPr lang="hu-HU" smtClean="0"/>
              <a:t>Mintacím szerkesztése</a:t>
            </a:r>
            <a:endParaRPr lang="hu-HU"/>
          </a:p>
        </p:txBody>
      </p:sp>
      <p:sp>
        <p:nvSpPr>
          <p:cNvPr id="3" name="Alcím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smtClean="0"/>
              <a:t>Alcím mintájának szerkesztése</a:t>
            </a:r>
            <a:endParaRPr lang="hu-HU"/>
          </a:p>
        </p:txBody>
      </p:sp>
      <p:sp>
        <p:nvSpPr>
          <p:cNvPr id="4" name="Dátum helye 3"/>
          <p:cNvSpPr>
            <a:spLocks noGrp="1"/>
          </p:cNvSpPr>
          <p:nvPr>
            <p:ph type="dt" sz="half" idx="10"/>
          </p:nvPr>
        </p:nvSpPr>
        <p:spPr/>
        <p:txBody>
          <a:bodyPr/>
          <a:lstStyle/>
          <a:p>
            <a:fld id="{D5308A81-E4AB-4462-9618-1752CC9EBD3B}" type="datetime1">
              <a:rPr lang="hu-HU" smtClean="0"/>
              <a:pPr/>
              <a:t>2013.10.21.</a:t>
            </a:fld>
            <a:endParaRPr lang="hu-HU"/>
          </a:p>
        </p:txBody>
      </p:sp>
      <p:sp>
        <p:nvSpPr>
          <p:cNvPr id="5" name="Élőláb helye 4"/>
          <p:cNvSpPr>
            <a:spLocks noGrp="1"/>
          </p:cNvSpPr>
          <p:nvPr>
            <p:ph type="ftr" sz="quarter" idx="11"/>
          </p:nvPr>
        </p:nvSpPr>
        <p:spPr/>
        <p:txBody>
          <a:bodyPr/>
          <a:lstStyle/>
          <a:p>
            <a:r>
              <a:rPr lang="hu-HU" smtClean="0"/>
              <a:t>Zaj és rezgésvédelem</a:t>
            </a:r>
            <a:endParaRPr lang="hu-HU"/>
          </a:p>
        </p:txBody>
      </p:sp>
      <p:sp>
        <p:nvSpPr>
          <p:cNvPr id="6" name="Dia számának helye 5"/>
          <p:cNvSpPr>
            <a:spLocks noGrp="1"/>
          </p:cNvSpPr>
          <p:nvPr>
            <p:ph type="sldNum" sz="quarter" idx="12"/>
          </p:nvPr>
        </p:nvSpPr>
        <p:spPr/>
        <p:txBody>
          <a:bodyPr/>
          <a:lstStyle/>
          <a:p>
            <a:fld id="{A1445D6D-783D-4FDB-AD25-78271EF5B0BB}" type="slidenum">
              <a:rPr lang="hu-HU" smtClean="0"/>
              <a:pPr/>
              <a:t>‹#›</a:t>
            </a:fld>
            <a:endParaRPr lang="hu-H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fld id="{D08EA241-3AD4-42EC-A104-15028866C365}" type="datetime1">
              <a:rPr lang="hu-HU" smtClean="0"/>
              <a:pPr/>
              <a:t>2013.10.21.</a:t>
            </a:fld>
            <a:endParaRPr lang="hu-HU"/>
          </a:p>
        </p:txBody>
      </p:sp>
      <p:sp>
        <p:nvSpPr>
          <p:cNvPr id="5" name="Élőláb helye 4"/>
          <p:cNvSpPr>
            <a:spLocks noGrp="1"/>
          </p:cNvSpPr>
          <p:nvPr>
            <p:ph type="ftr" sz="quarter" idx="11"/>
          </p:nvPr>
        </p:nvSpPr>
        <p:spPr/>
        <p:txBody>
          <a:bodyPr/>
          <a:lstStyle/>
          <a:p>
            <a:r>
              <a:rPr lang="hu-HU" smtClean="0"/>
              <a:t>Zaj és rezgésvédelem</a:t>
            </a:r>
            <a:endParaRPr lang="hu-HU"/>
          </a:p>
        </p:txBody>
      </p:sp>
      <p:sp>
        <p:nvSpPr>
          <p:cNvPr id="6" name="Dia számának helye 5"/>
          <p:cNvSpPr>
            <a:spLocks noGrp="1"/>
          </p:cNvSpPr>
          <p:nvPr>
            <p:ph type="sldNum" sz="quarter" idx="12"/>
          </p:nvPr>
        </p:nvSpPr>
        <p:spPr/>
        <p:txBody>
          <a:bodyPr/>
          <a:lstStyle/>
          <a:p>
            <a:fld id="{A1445D6D-783D-4FDB-AD25-78271EF5B0BB}" type="slidenum">
              <a:rPr lang="hu-HU" smtClean="0"/>
              <a:pPr/>
              <a:t>‹#›</a:t>
            </a:fld>
            <a:endParaRPr lang="hu-H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722313" y="4406900"/>
            <a:ext cx="7772400" cy="1362075"/>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Mintaszöveg szerkesztése</a:t>
            </a:r>
          </a:p>
        </p:txBody>
      </p:sp>
      <p:sp>
        <p:nvSpPr>
          <p:cNvPr id="4" name="Dátum helye 3"/>
          <p:cNvSpPr>
            <a:spLocks noGrp="1"/>
          </p:cNvSpPr>
          <p:nvPr>
            <p:ph type="dt" sz="half" idx="10"/>
          </p:nvPr>
        </p:nvSpPr>
        <p:spPr/>
        <p:txBody>
          <a:bodyPr/>
          <a:lstStyle/>
          <a:p>
            <a:fld id="{45A88A00-5B99-4FD1-B995-7C9DC5F43231}" type="datetime1">
              <a:rPr lang="hu-HU" smtClean="0"/>
              <a:pPr/>
              <a:t>2013.10.21.</a:t>
            </a:fld>
            <a:endParaRPr lang="hu-HU"/>
          </a:p>
        </p:txBody>
      </p:sp>
      <p:sp>
        <p:nvSpPr>
          <p:cNvPr id="5" name="Élőláb helye 4"/>
          <p:cNvSpPr>
            <a:spLocks noGrp="1"/>
          </p:cNvSpPr>
          <p:nvPr>
            <p:ph type="ftr" sz="quarter" idx="11"/>
          </p:nvPr>
        </p:nvSpPr>
        <p:spPr/>
        <p:txBody>
          <a:bodyPr/>
          <a:lstStyle/>
          <a:p>
            <a:r>
              <a:rPr lang="hu-HU" smtClean="0"/>
              <a:t>Zaj és rezgésvédelem</a:t>
            </a:r>
            <a:endParaRPr lang="hu-HU"/>
          </a:p>
        </p:txBody>
      </p:sp>
      <p:sp>
        <p:nvSpPr>
          <p:cNvPr id="6" name="Dia számának helye 5"/>
          <p:cNvSpPr>
            <a:spLocks noGrp="1"/>
          </p:cNvSpPr>
          <p:nvPr>
            <p:ph type="sldNum" sz="quarter" idx="12"/>
          </p:nvPr>
        </p:nvSpPr>
        <p:spPr/>
        <p:txBody>
          <a:bodyPr/>
          <a:lstStyle/>
          <a:p>
            <a:fld id="{A1445D6D-783D-4FDB-AD25-78271EF5B0BB}" type="slidenum">
              <a:rPr lang="hu-HU" smtClean="0"/>
              <a:pPr/>
              <a:t>‹#›</a:t>
            </a:fld>
            <a:endParaRPr lang="hu-H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Dátum helye 4"/>
          <p:cNvSpPr>
            <a:spLocks noGrp="1"/>
          </p:cNvSpPr>
          <p:nvPr>
            <p:ph type="dt" sz="half" idx="10"/>
          </p:nvPr>
        </p:nvSpPr>
        <p:spPr/>
        <p:txBody>
          <a:bodyPr/>
          <a:lstStyle/>
          <a:p>
            <a:fld id="{9ADFFBB6-82CC-41F6-ACBB-FC8043032B21}" type="datetime1">
              <a:rPr lang="hu-HU" smtClean="0"/>
              <a:pPr/>
              <a:t>2013.10.21.</a:t>
            </a:fld>
            <a:endParaRPr lang="hu-HU"/>
          </a:p>
        </p:txBody>
      </p:sp>
      <p:sp>
        <p:nvSpPr>
          <p:cNvPr id="6" name="Élőláb helye 5"/>
          <p:cNvSpPr>
            <a:spLocks noGrp="1"/>
          </p:cNvSpPr>
          <p:nvPr>
            <p:ph type="ftr" sz="quarter" idx="11"/>
          </p:nvPr>
        </p:nvSpPr>
        <p:spPr/>
        <p:txBody>
          <a:bodyPr/>
          <a:lstStyle/>
          <a:p>
            <a:r>
              <a:rPr lang="hu-HU" smtClean="0"/>
              <a:t>Zaj és rezgésvédelem</a:t>
            </a:r>
            <a:endParaRPr lang="hu-HU"/>
          </a:p>
        </p:txBody>
      </p:sp>
      <p:sp>
        <p:nvSpPr>
          <p:cNvPr id="7" name="Dia számának helye 6"/>
          <p:cNvSpPr>
            <a:spLocks noGrp="1"/>
          </p:cNvSpPr>
          <p:nvPr>
            <p:ph type="sldNum" sz="quarter" idx="12"/>
          </p:nvPr>
        </p:nvSpPr>
        <p:spPr/>
        <p:txBody>
          <a:bodyPr/>
          <a:lstStyle/>
          <a:p>
            <a:fld id="{A1445D6D-783D-4FDB-AD25-78271EF5B0BB}" type="slidenum">
              <a:rPr lang="hu-HU" smtClean="0"/>
              <a:pPr/>
              <a:t>‹#›</a:t>
            </a:fld>
            <a:endParaRPr lang="hu-H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4" name="Tartalom hely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6" name="Tartalom hely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7" name="Dátum helye 6"/>
          <p:cNvSpPr>
            <a:spLocks noGrp="1"/>
          </p:cNvSpPr>
          <p:nvPr>
            <p:ph type="dt" sz="half" idx="10"/>
          </p:nvPr>
        </p:nvSpPr>
        <p:spPr/>
        <p:txBody>
          <a:bodyPr/>
          <a:lstStyle/>
          <a:p>
            <a:fld id="{F37CE5B6-46D6-4A3B-956C-33B10A063647}" type="datetime1">
              <a:rPr lang="hu-HU" smtClean="0"/>
              <a:pPr/>
              <a:t>2013.10.21.</a:t>
            </a:fld>
            <a:endParaRPr lang="hu-HU"/>
          </a:p>
        </p:txBody>
      </p:sp>
      <p:sp>
        <p:nvSpPr>
          <p:cNvPr id="8" name="Élőláb helye 7"/>
          <p:cNvSpPr>
            <a:spLocks noGrp="1"/>
          </p:cNvSpPr>
          <p:nvPr>
            <p:ph type="ftr" sz="quarter" idx="11"/>
          </p:nvPr>
        </p:nvSpPr>
        <p:spPr/>
        <p:txBody>
          <a:bodyPr/>
          <a:lstStyle/>
          <a:p>
            <a:r>
              <a:rPr lang="hu-HU" smtClean="0"/>
              <a:t>Zaj és rezgésvédelem</a:t>
            </a:r>
            <a:endParaRPr lang="hu-HU"/>
          </a:p>
        </p:txBody>
      </p:sp>
      <p:sp>
        <p:nvSpPr>
          <p:cNvPr id="9" name="Dia számának helye 8"/>
          <p:cNvSpPr>
            <a:spLocks noGrp="1"/>
          </p:cNvSpPr>
          <p:nvPr>
            <p:ph type="sldNum" sz="quarter" idx="12"/>
          </p:nvPr>
        </p:nvSpPr>
        <p:spPr/>
        <p:txBody>
          <a:bodyPr/>
          <a:lstStyle/>
          <a:p>
            <a:fld id="{A1445D6D-783D-4FDB-AD25-78271EF5B0BB}" type="slidenum">
              <a:rPr lang="hu-HU" smtClean="0"/>
              <a:pPr/>
              <a:t>‹#›</a:t>
            </a:fld>
            <a:endParaRPr lang="hu-H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Dátum helye 2"/>
          <p:cNvSpPr>
            <a:spLocks noGrp="1"/>
          </p:cNvSpPr>
          <p:nvPr>
            <p:ph type="dt" sz="half" idx="10"/>
          </p:nvPr>
        </p:nvSpPr>
        <p:spPr/>
        <p:txBody>
          <a:bodyPr/>
          <a:lstStyle/>
          <a:p>
            <a:fld id="{51F245D5-D200-460B-BD2D-2C5297C75024}" type="datetime1">
              <a:rPr lang="hu-HU" smtClean="0"/>
              <a:pPr/>
              <a:t>2013.10.21.</a:t>
            </a:fld>
            <a:endParaRPr lang="hu-HU"/>
          </a:p>
        </p:txBody>
      </p:sp>
      <p:sp>
        <p:nvSpPr>
          <p:cNvPr id="4" name="Élőláb helye 3"/>
          <p:cNvSpPr>
            <a:spLocks noGrp="1"/>
          </p:cNvSpPr>
          <p:nvPr>
            <p:ph type="ftr" sz="quarter" idx="11"/>
          </p:nvPr>
        </p:nvSpPr>
        <p:spPr/>
        <p:txBody>
          <a:bodyPr/>
          <a:lstStyle/>
          <a:p>
            <a:r>
              <a:rPr lang="hu-HU" smtClean="0"/>
              <a:t>Zaj és rezgésvédelem</a:t>
            </a:r>
            <a:endParaRPr lang="hu-HU"/>
          </a:p>
        </p:txBody>
      </p:sp>
      <p:sp>
        <p:nvSpPr>
          <p:cNvPr id="5" name="Dia számának helye 4"/>
          <p:cNvSpPr>
            <a:spLocks noGrp="1"/>
          </p:cNvSpPr>
          <p:nvPr>
            <p:ph type="sldNum" sz="quarter" idx="12"/>
          </p:nvPr>
        </p:nvSpPr>
        <p:spPr/>
        <p:txBody>
          <a:bodyPr/>
          <a:lstStyle/>
          <a:p>
            <a:fld id="{A1445D6D-783D-4FDB-AD25-78271EF5B0BB}" type="slidenum">
              <a:rPr lang="hu-HU" smtClean="0"/>
              <a:pPr/>
              <a:t>‹#›</a:t>
            </a:fld>
            <a:endParaRPr lang="hu-H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átum helye 1"/>
          <p:cNvSpPr>
            <a:spLocks noGrp="1"/>
          </p:cNvSpPr>
          <p:nvPr>
            <p:ph type="dt" sz="half" idx="10"/>
          </p:nvPr>
        </p:nvSpPr>
        <p:spPr/>
        <p:txBody>
          <a:bodyPr/>
          <a:lstStyle/>
          <a:p>
            <a:fld id="{9CBB7204-D2B7-4DA7-91FB-A5ABC03FFE72}" type="datetime1">
              <a:rPr lang="hu-HU" smtClean="0"/>
              <a:pPr/>
              <a:t>2013.10.21.</a:t>
            </a:fld>
            <a:endParaRPr lang="hu-HU"/>
          </a:p>
        </p:txBody>
      </p:sp>
      <p:sp>
        <p:nvSpPr>
          <p:cNvPr id="3" name="Élőláb helye 2"/>
          <p:cNvSpPr>
            <a:spLocks noGrp="1"/>
          </p:cNvSpPr>
          <p:nvPr>
            <p:ph type="ftr" sz="quarter" idx="11"/>
          </p:nvPr>
        </p:nvSpPr>
        <p:spPr/>
        <p:txBody>
          <a:bodyPr/>
          <a:lstStyle/>
          <a:p>
            <a:r>
              <a:rPr lang="hu-HU" smtClean="0"/>
              <a:t>Zaj és rezgésvédelem</a:t>
            </a:r>
            <a:endParaRPr lang="hu-HU"/>
          </a:p>
        </p:txBody>
      </p:sp>
      <p:sp>
        <p:nvSpPr>
          <p:cNvPr id="4" name="Dia számának helye 3"/>
          <p:cNvSpPr>
            <a:spLocks noGrp="1"/>
          </p:cNvSpPr>
          <p:nvPr>
            <p:ph type="sldNum" sz="quarter" idx="12"/>
          </p:nvPr>
        </p:nvSpPr>
        <p:spPr/>
        <p:txBody>
          <a:bodyPr/>
          <a:lstStyle/>
          <a:p>
            <a:fld id="{A1445D6D-783D-4FDB-AD25-78271EF5B0BB}" type="slidenum">
              <a:rPr lang="hu-HU" smtClean="0"/>
              <a:pPr/>
              <a:t>‹#›</a:t>
            </a:fld>
            <a:endParaRPr lang="hu-H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457200" y="273050"/>
            <a:ext cx="3008313" cy="1162050"/>
          </a:xfrm>
        </p:spPr>
        <p:txBody>
          <a:bodyPr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Dátum helye 4"/>
          <p:cNvSpPr>
            <a:spLocks noGrp="1"/>
          </p:cNvSpPr>
          <p:nvPr>
            <p:ph type="dt" sz="half" idx="10"/>
          </p:nvPr>
        </p:nvSpPr>
        <p:spPr/>
        <p:txBody>
          <a:bodyPr/>
          <a:lstStyle/>
          <a:p>
            <a:fld id="{368C3F41-4C4F-4437-AC00-00DA8C1A3FE2}" type="datetime1">
              <a:rPr lang="hu-HU" smtClean="0"/>
              <a:pPr/>
              <a:t>2013.10.21.</a:t>
            </a:fld>
            <a:endParaRPr lang="hu-HU"/>
          </a:p>
        </p:txBody>
      </p:sp>
      <p:sp>
        <p:nvSpPr>
          <p:cNvPr id="6" name="Élőláb helye 5"/>
          <p:cNvSpPr>
            <a:spLocks noGrp="1"/>
          </p:cNvSpPr>
          <p:nvPr>
            <p:ph type="ftr" sz="quarter" idx="11"/>
          </p:nvPr>
        </p:nvSpPr>
        <p:spPr/>
        <p:txBody>
          <a:bodyPr/>
          <a:lstStyle/>
          <a:p>
            <a:r>
              <a:rPr lang="hu-HU" smtClean="0"/>
              <a:t>Zaj és rezgésvédelem</a:t>
            </a:r>
            <a:endParaRPr lang="hu-HU"/>
          </a:p>
        </p:txBody>
      </p:sp>
      <p:sp>
        <p:nvSpPr>
          <p:cNvPr id="7" name="Dia számának helye 6"/>
          <p:cNvSpPr>
            <a:spLocks noGrp="1"/>
          </p:cNvSpPr>
          <p:nvPr>
            <p:ph type="sldNum" sz="quarter" idx="12"/>
          </p:nvPr>
        </p:nvSpPr>
        <p:spPr/>
        <p:txBody>
          <a:bodyPr/>
          <a:lstStyle/>
          <a:p>
            <a:fld id="{A1445D6D-783D-4FDB-AD25-78271EF5B0BB}" type="slidenum">
              <a:rPr lang="hu-HU" smtClean="0"/>
              <a:pPr/>
              <a:t>‹#›</a:t>
            </a:fld>
            <a:endParaRPr lang="hu-H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792288" y="4800600"/>
            <a:ext cx="5486400" cy="566738"/>
          </a:xfrm>
        </p:spPr>
        <p:txBody>
          <a:bodyPr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u-HU"/>
          </a:p>
        </p:txBody>
      </p:sp>
      <p:sp>
        <p:nvSpPr>
          <p:cNvPr id="4" name="Szöveg hely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Dátum helye 4"/>
          <p:cNvSpPr>
            <a:spLocks noGrp="1"/>
          </p:cNvSpPr>
          <p:nvPr>
            <p:ph type="dt" sz="half" idx="10"/>
          </p:nvPr>
        </p:nvSpPr>
        <p:spPr/>
        <p:txBody>
          <a:bodyPr/>
          <a:lstStyle/>
          <a:p>
            <a:fld id="{01ADC1D5-130E-4FAA-937B-E38D4B46BB3C}" type="datetime1">
              <a:rPr lang="hu-HU" smtClean="0"/>
              <a:pPr/>
              <a:t>2013.10.21.</a:t>
            </a:fld>
            <a:endParaRPr lang="hu-HU"/>
          </a:p>
        </p:txBody>
      </p:sp>
      <p:sp>
        <p:nvSpPr>
          <p:cNvPr id="6" name="Élőláb helye 5"/>
          <p:cNvSpPr>
            <a:spLocks noGrp="1"/>
          </p:cNvSpPr>
          <p:nvPr>
            <p:ph type="ftr" sz="quarter" idx="11"/>
          </p:nvPr>
        </p:nvSpPr>
        <p:spPr/>
        <p:txBody>
          <a:bodyPr/>
          <a:lstStyle/>
          <a:p>
            <a:r>
              <a:rPr lang="hu-HU" smtClean="0"/>
              <a:t>Zaj és rezgésvédelem</a:t>
            </a:r>
            <a:endParaRPr lang="hu-HU"/>
          </a:p>
        </p:txBody>
      </p:sp>
      <p:sp>
        <p:nvSpPr>
          <p:cNvPr id="7" name="Dia számának helye 6"/>
          <p:cNvSpPr>
            <a:spLocks noGrp="1"/>
          </p:cNvSpPr>
          <p:nvPr>
            <p:ph type="sldNum" sz="quarter" idx="12"/>
          </p:nvPr>
        </p:nvSpPr>
        <p:spPr/>
        <p:txBody>
          <a:bodyPr/>
          <a:lstStyle/>
          <a:p>
            <a:fld id="{A1445D6D-783D-4FDB-AD25-78271EF5B0BB}" type="slidenum">
              <a:rPr lang="hu-HU" smtClean="0"/>
              <a:pPr/>
              <a:t>‹#›</a:t>
            </a:fld>
            <a:endParaRPr lang="hu-H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fld id="{80C90947-AA4B-4EEA-BD4C-492870ECCC78}" type="datetime1">
              <a:rPr lang="hu-HU" smtClean="0"/>
              <a:pPr/>
              <a:t>2013.10.21.</a:t>
            </a:fld>
            <a:endParaRPr lang="hu-HU"/>
          </a:p>
        </p:txBody>
      </p:sp>
      <p:sp>
        <p:nvSpPr>
          <p:cNvPr id="5" name="Élőláb helye 4"/>
          <p:cNvSpPr>
            <a:spLocks noGrp="1"/>
          </p:cNvSpPr>
          <p:nvPr>
            <p:ph type="ftr" sz="quarter" idx="11"/>
          </p:nvPr>
        </p:nvSpPr>
        <p:spPr/>
        <p:txBody>
          <a:bodyPr/>
          <a:lstStyle/>
          <a:p>
            <a:r>
              <a:rPr lang="hu-HU" smtClean="0"/>
              <a:t>Zaj és rezgésvédelem</a:t>
            </a:r>
            <a:endParaRPr lang="hu-HU"/>
          </a:p>
        </p:txBody>
      </p:sp>
      <p:sp>
        <p:nvSpPr>
          <p:cNvPr id="6" name="Dia számának helye 5"/>
          <p:cNvSpPr>
            <a:spLocks noGrp="1"/>
          </p:cNvSpPr>
          <p:nvPr>
            <p:ph type="sldNum" sz="quarter" idx="12"/>
          </p:nvPr>
        </p:nvSpPr>
        <p:spPr/>
        <p:txBody>
          <a:bodyPr/>
          <a:lstStyle/>
          <a:p>
            <a:fld id="{A1445D6D-783D-4FDB-AD25-78271EF5B0BB}" type="slidenum">
              <a:rPr lang="hu-HU" smtClean="0"/>
              <a:pPr/>
              <a:t>‹#›</a:t>
            </a:fld>
            <a:endParaRPr lang="hu-H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6629400" y="274638"/>
            <a:ext cx="2057400" cy="5851525"/>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457200" y="274638"/>
            <a:ext cx="6019800" cy="5851525"/>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fld id="{C3D0BFED-527B-4538-ADF8-F34108B7067C}" type="datetime1">
              <a:rPr lang="hu-HU" smtClean="0"/>
              <a:pPr/>
              <a:t>2013.10.21.</a:t>
            </a:fld>
            <a:endParaRPr lang="hu-HU"/>
          </a:p>
        </p:txBody>
      </p:sp>
      <p:sp>
        <p:nvSpPr>
          <p:cNvPr id="5" name="Élőláb helye 4"/>
          <p:cNvSpPr>
            <a:spLocks noGrp="1"/>
          </p:cNvSpPr>
          <p:nvPr>
            <p:ph type="ftr" sz="quarter" idx="11"/>
          </p:nvPr>
        </p:nvSpPr>
        <p:spPr/>
        <p:txBody>
          <a:bodyPr/>
          <a:lstStyle/>
          <a:p>
            <a:r>
              <a:rPr lang="hu-HU" smtClean="0"/>
              <a:t>Zaj és rezgésvédelem</a:t>
            </a:r>
            <a:endParaRPr lang="hu-HU"/>
          </a:p>
        </p:txBody>
      </p:sp>
      <p:sp>
        <p:nvSpPr>
          <p:cNvPr id="6" name="Dia számának helye 5"/>
          <p:cNvSpPr>
            <a:spLocks noGrp="1"/>
          </p:cNvSpPr>
          <p:nvPr>
            <p:ph type="sldNum" sz="quarter" idx="12"/>
          </p:nvPr>
        </p:nvSpPr>
        <p:spPr/>
        <p:txBody>
          <a:bodyPr/>
          <a:lstStyle/>
          <a:p>
            <a:fld id="{A1445D6D-783D-4FDB-AD25-78271EF5B0BB}" type="slidenum">
              <a:rPr lang="hu-HU" smtClean="0"/>
              <a:pPr/>
              <a:t>‹#›</a:t>
            </a:fld>
            <a:endParaRPr lang="hu-H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blip>
          <a:srcRect/>
          <a:stretch>
            <a:fillRect/>
          </a:stretch>
        </a:blipFill>
        <a:effectLst/>
      </p:bgPr>
    </p:bg>
    <p:spTree>
      <p:nvGrpSpPr>
        <p:cNvPr id="1" name=""/>
        <p:cNvGrpSpPr/>
        <p:nvPr/>
      </p:nvGrpSpPr>
      <p:grpSpPr>
        <a:xfrm>
          <a:off x="0" y="0"/>
          <a:ext cx="0" cy="0"/>
          <a:chOff x="0" y="0"/>
          <a:chExt cx="0" cy="0"/>
        </a:xfrm>
      </p:grpSpPr>
      <p:sp>
        <p:nvSpPr>
          <p:cNvPr id="2" name="Cím hely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hu-HU" smtClean="0"/>
              <a:t>Mintacím szerkesztése</a:t>
            </a:r>
            <a:endParaRPr lang="hu-HU"/>
          </a:p>
        </p:txBody>
      </p:sp>
      <p:sp>
        <p:nvSpPr>
          <p:cNvPr id="3" name="Szöveg hely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F11D05-BB3E-4717-B4E1-20FC3D1AE93F}" type="datetime1">
              <a:rPr lang="hu-HU" smtClean="0"/>
              <a:pPr/>
              <a:t>2013.10.21.</a:t>
            </a:fld>
            <a:endParaRPr lang="hu-HU"/>
          </a:p>
        </p:txBody>
      </p:sp>
      <p:sp>
        <p:nvSpPr>
          <p:cNvPr id="5" name="Élőláb hely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hu-HU" smtClean="0"/>
              <a:t>Zaj és rezgésvédelem</a:t>
            </a:r>
            <a:endParaRPr lang="hu-HU"/>
          </a:p>
        </p:txBody>
      </p:sp>
      <p:sp>
        <p:nvSpPr>
          <p:cNvPr id="6" name="Dia számának hely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445D6D-783D-4FDB-AD25-78271EF5B0BB}" type="slidenum">
              <a:rPr lang="hu-HU" smtClean="0"/>
              <a:pPr/>
              <a:t>‹#›</a:t>
            </a:fld>
            <a:endParaRPr lang="hu-H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chart" Target="../charts/char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17410" name="Cím 1"/>
          <p:cNvSpPr>
            <a:spLocks noGrp="1"/>
          </p:cNvSpPr>
          <p:nvPr>
            <p:ph type="ctrTitle"/>
          </p:nvPr>
        </p:nvSpPr>
        <p:spPr>
          <a:xfrm>
            <a:off x="587499" y="4941168"/>
            <a:ext cx="8232973" cy="846386"/>
          </a:xfrm>
        </p:spPr>
        <p:txBody>
          <a:bodyPr wrap="square" lIns="0" tIns="0" rIns="0" bIns="0" anchor="t">
            <a:spAutoFit/>
          </a:bodyPr>
          <a:lstStyle/>
          <a:p>
            <a:pPr algn="l" defTabSz="912813" eaLnBrk="1" hangingPunct="1"/>
            <a:r>
              <a:rPr lang="hu-HU" sz="5500" cap="all" dirty="0" smtClean="0">
                <a:solidFill>
                  <a:schemeClr val="bg1"/>
                </a:solidFill>
              </a:rPr>
              <a:t>A PÁLYÁZAT</a:t>
            </a:r>
          </a:p>
        </p:txBody>
      </p:sp>
      <p:sp>
        <p:nvSpPr>
          <p:cNvPr id="4" name="Cím 1"/>
          <p:cNvSpPr txBox="1">
            <a:spLocks/>
          </p:cNvSpPr>
          <p:nvPr/>
        </p:nvSpPr>
        <p:spPr>
          <a:xfrm>
            <a:off x="611560" y="4293096"/>
            <a:ext cx="8160964" cy="276999"/>
          </a:xfrm>
          <a:prstGeom prst="rect">
            <a:avLst/>
          </a:prstGeom>
        </p:spPr>
        <p:txBody>
          <a:bodyPr wrap="square" lIns="0" tIns="0" rIns="0" bIns="0">
            <a:spAutoFit/>
          </a:bodyPr>
          <a:lstStyle/>
          <a:p>
            <a:pPr fontAlgn="auto">
              <a:spcAft>
                <a:spcPts val="0"/>
              </a:spcAft>
              <a:defRPr/>
            </a:pPr>
            <a:r>
              <a:rPr lang="hu-HU" b="1" dirty="0">
                <a:solidFill>
                  <a:schemeClr val="bg1"/>
                </a:solidFill>
                <a:latin typeface="+mj-lt"/>
                <a:ea typeface="+mj-ea"/>
                <a:cs typeface="+mj-cs"/>
              </a:rPr>
              <a:t>Márkus </a:t>
            </a:r>
            <a:r>
              <a:rPr lang="hu-HU" b="1" dirty="0" smtClean="0">
                <a:solidFill>
                  <a:schemeClr val="bg1"/>
                </a:solidFill>
                <a:latin typeface="+mj-lt"/>
                <a:ea typeface="+mj-ea"/>
                <a:cs typeface="+mj-cs"/>
              </a:rPr>
              <a:t>Miklós </a:t>
            </a:r>
            <a:r>
              <a:rPr lang="hu-HU" dirty="0" smtClean="0">
                <a:solidFill>
                  <a:schemeClr val="bg1"/>
                </a:solidFill>
                <a:latin typeface="+mj-lt"/>
                <a:ea typeface="+mj-ea"/>
                <a:cs typeface="+mj-cs"/>
              </a:rPr>
              <a:t>szakértő</a:t>
            </a:r>
            <a:endParaRPr lang="hu-HU" dirty="0">
              <a:solidFill>
                <a:schemeClr val="bg1"/>
              </a:solidFill>
              <a:latin typeface="+mj-lt"/>
              <a:ea typeface="+mj-ea"/>
              <a:cs typeface="+mj-cs"/>
            </a:endParaRPr>
          </a:p>
        </p:txBody>
      </p:sp>
      <p:sp>
        <p:nvSpPr>
          <p:cNvPr id="5" name="Cím 1"/>
          <p:cNvSpPr txBox="1">
            <a:spLocks/>
          </p:cNvSpPr>
          <p:nvPr/>
        </p:nvSpPr>
        <p:spPr>
          <a:xfrm>
            <a:off x="611559" y="6021288"/>
            <a:ext cx="8160965" cy="677108"/>
          </a:xfrm>
          <a:prstGeom prst="rect">
            <a:avLst/>
          </a:prstGeom>
        </p:spPr>
        <p:txBody>
          <a:bodyPr wrap="square" lIns="0" tIns="0" rIns="0" bIns="0">
            <a:spAutoFit/>
          </a:bodyPr>
          <a:lstStyle/>
          <a:p>
            <a:pPr fontAlgn="auto">
              <a:spcAft>
                <a:spcPts val="0"/>
              </a:spcAft>
              <a:defRPr/>
            </a:pPr>
            <a:r>
              <a:rPr lang="hu-HU" sz="2200" dirty="0" smtClean="0">
                <a:solidFill>
                  <a:srgbClr val="24260D"/>
                </a:solidFill>
                <a:latin typeface="+mj-lt"/>
                <a:ea typeface="+mj-ea"/>
                <a:cs typeface="+mj-cs"/>
              </a:rPr>
              <a:t>Stratégiai zajtérképek és zajcsökkentési intézkedési tervek készítése</a:t>
            </a:r>
          </a:p>
          <a:p>
            <a:pPr fontAlgn="auto">
              <a:spcAft>
                <a:spcPts val="0"/>
              </a:spcAft>
              <a:defRPr/>
            </a:pPr>
            <a:r>
              <a:rPr lang="hu-HU" sz="2200" b="1" dirty="0" smtClean="0">
                <a:solidFill>
                  <a:srgbClr val="24260D"/>
                </a:solidFill>
                <a:latin typeface="+mj-lt"/>
                <a:ea typeface="+mj-ea"/>
                <a:cs typeface="+mj-cs"/>
              </a:rPr>
              <a:t>Székesfehérvár</a:t>
            </a:r>
            <a:r>
              <a:rPr lang="hu-HU" sz="2200" dirty="0" smtClean="0">
                <a:solidFill>
                  <a:srgbClr val="24260D"/>
                </a:solidFill>
                <a:latin typeface="+mj-lt"/>
                <a:ea typeface="+mj-ea"/>
                <a:cs typeface="+mj-cs"/>
              </a:rPr>
              <a:t> 2013 </a:t>
            </a:r>
            <a:r>
              <a:rPr lang="hu-HU" sz="2200" b="1" dirty="0" err="1" smtClean="0">
                <a:solidFill>
                  <a:srgbClr val="24260D"/>
                </a:solidFill>
                <a:latin typeface="+mj-lt"/>
                <a:ea typeface="+mj-ea"/>
                <a:cs typeface="+mj-cs"/>
              </a:rPr>
              <a:t>Zárórendezvény</a:t>
            </a:r>
            <a:endParaRPr lang="hu-HU" sz="2200" b="1" dirty="0">
              <a:solidFill>
                <a:srgbClr val="24260D"/>
              </a:solidFill>
              <a:latin typeface="+mj-lt"/>
              <a:ea typeface="+mj-ea"/>
              <a:cs typeface="+mj-cs"/>
            </a:endParaRPr>
          </a:p>
        </p:txBody>
      </p:sp>
    </p:spTree>
  </p:cSld>
  <p:clrMapOvr>
    <a:masterClrMapping/>
  </p:clrMapOvr>
  <p:transition>
    <p:randomBa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17410" name="Cím 1"/>
          <p:cNvSpPr>
            <a:spLocks noGrp="1"/>
          </p:cNvSpPr>
          <p:nvPr>
            <p:ph type="ctrTitle"/>
          </p:nvPr>
        </p:nvSpPr>
        <p:spPr>
          <a:xfrm>
            <a:off x="587499" y="4941168"/>
            <a:ext cx="8232973" cy="846386"/>
          </a:xfrm>
        </p:spPr>
        <p:txBody>
          <a:bodyPr wrap="square" lIns="0" tIns="0" rIns="0" bIns="0" anchor="t">
            <a:spAutoFit/>
          </a:bodyPr>
          <a:lstStyle/>
          <a:p>
            <a:pPr algn="l" defTabSz="912813" eaLnBrk="1" hangingPunct="1"/>
            <a:r>
              <a:rPr lang="hu-HU" sz="5500" cap="all" dirty="0" smtClean="0">
                <a:solidFill>
                  <a:schemeClr val="bg1"/>
                </a:solidFill>
              </a:rPr>
              <a:t>STRATÉGIAI ZAJTÉRKÉP</a:t>
            </a:r>
          </a:p>
        </p:txBody>
      </p:sp>
      <p:sp>
        <p:nvSpPr>
          <p:cNvPr id="4" name="Cím 1"/>
          <p:cNvSpPr txBox="1">
            <a:spLocks/>
          </p:cNvSpPr>
          <p:nvPr/>
        </p:nvSpPr>
        <p:spPr>
          <a:xfrm>
            <a:off x="611560" y="4293096"/>
            <a:ext cx="8160964" cy="276999"/>
          </a:xfrm>
          <a:prstGeom prst="rect">
            <a:avLst/>
          </a:prstGeom>
        </p:spPr>
        <p:txBody>
          <a:bodyPr wrap="square" lIns="0" tIns="0" rIns="0" bIns="0">
            <a:spAutoFit/>
          </a:bodyPr>
          <a:lstStyle/>
          <a:p>
            <a:pPr fontAlgn="auto">
              <a:spcAft>
                <a:spcPts val="0"/>
              </a:spcAft>
              <a:defRPr/>
            </a:pPr>
            <a:r>
              <a:rPr lang="hu-HU" b="1" dirty="0" smtClean="0">
                <a:solidFill>
                  <a:schemeClr val="bg1"/>
                </a:solidFill>
                <a:latin typeface="+mj-lt"/>
                <a:ea typeface="+mj-ea"/>
                <a:cs typeface="+mj-cs"/>
              </a:rPr>
              <a:t>MIT?</a:t>
            </a:r>
            <a:endParaRPr lang="hu-HU" dirty="0">
              <a:solidFill>
                <a:schemeClr val="bg1"/>
              </a:solidFill>
              <a:latin typeface="+mj-lt"/>
              <a:ea typeface="+mj-ea"/>
              <a:cs typeface="+mj-cs"/>
            </a:endParaRPr>
          </a:p>
        </p:txBody>
      </p:sp>
      <p:sp>
        <p:nvSpPr>
          <p:cNvPr id="5" name="Cím 1"/>
          <p:cNvSpPr txBox="1">
            <a:spLocks/>
          </p:cNvSpPr>
          <p:nvPr/>
        </p:nvSpPr>
        <p:spPr>
          <a:xfrm>
            <a:off x="611559" y="6021288"/>
            <a:ext cx="8160965" cy="677108"/>
          </a:xfrm>
          <a:prstGeom prst="rect">
            <a:avLst/>
          </a:prstGeom>
        </p:spPr>
        <p:txBody>
          <a:bodyPr wrap="square" lIns="0" tIns="0" rIns="0" bIns="0">
            <a:spAutoFit/>
          </a:bodyPr>
          <a:lstStyle/>
          <a:p>
            <a:pPr fontAlgn="auto">
              <a:spcAft>
                <a:spcPts val="0"/>
              </a:spcAft>
              <a:defRPr/>
            </a:pPr>
            <a:r>
              <a:rPr lang="hu-HU" sz="2200" dirty="0" smtClean="0">
                <a:solidFill>
                  <a:srgbClr val="24260D"/>
                </a:solidFill>
                <a:latin typeface="+mj-lt"/>
                <a:ea typeface="+mj-ea"/>
                <a:cs typeface="+mj-cs"/>
              </a:rPr>
              <a:t>Stratégiai zajtérképek és zajcsökkentési intézkedési tervek készítése</a:t>
            </a:r>
          </a:p>
          <a:p>
            <a:pPr fontAlgn="auto">
              <a:spcAft>
                <a:spcPts val="0"/>
              </a:spcAft>
              <a:defRPr/>
            </a:pPr>
            <a:r>
              <a:rPr lang="hu-HU" sz="2200" b="1" dirty="0" smtClean="0">
                <a:solidFill>
                  <a:srgbClr val="24260D"/>
                </a:solidFill>
              </a:rPr>
              <a:t>Székesfehérvár</a:t>
            </a:r>
            <a:r>
              <a:rPr lang="hu-HU" sz="2200" dirty="0" smtClean="0">
                <a:solidFill>
                  <a:srgbClr val="24260D"/>
                </a:solidFill>
              </a:rPr>
              <a:t> 2013 </a:t>
            </a:r>
            <a:r>
              <a:rPr lang="hu-HU" sz="2200" b="1" dirty="0" err="1" smtClean="0">
                <a:solidFill>
                  <a:srgbClr val="24260D"/>
                </a:solidFill>
              </a:rPr>
              <a:t>Zárórendezvény</a:t>
            </a:r>
            <a:endParaRPr lang="hu-HU" sz="2200" b="1" dirty="0">
              <a:solidFill>
                <a:srgbClr val="24260D"/>
              </a:solidFill>
            </a:endParaRPr>
          </a:p>
        </p:txBody>
      </p:sp>
    </p:spTree>
  </p:cSld>
  <p:clrMapOvr>
    <a:masterClrMapping/>
  </p:clrMapOvr>
  <p:transition>
    <p:randomBa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6" name="Cím 1"/>
          <p:cNvSpPr txBox="1">
            <a:spLocks/>
          </p:cNvSpPr>
          <p:nvPr/>
        </p:nvSpPr>
        <p:spPr>
          <a:xfrm>
            <a:off x="611559" y="653201"/>
            <a:ext cx="7992889" cy="5539978"/>
          </a:xfrm>
          <a:prstGeom prst="rect">
            <a:avLst/>
          </a:prstGeom>
        </p:spPr>
        <p:txBody>
          <a:bodyPr wrap="square" lIns="0" tIns="0" rIns="0" bIns="0">
            <a:spAutoFit/>
          </a:bodyPr>
          <a:lstStyle/>
          <a:p>
            <a:pPr>
              <a:defRPr/>
            </a:pPr>
            <a:r>
              <a:rPr lang="hu-HU" sz="7200" b="1" dirty="0" smtClean="0">
                <a:solidFill>
                  <a:schemeClr val="bg1"/>
                </a:solidFill>
                <a:latin typeface="+mj-lt"/>
                <a:ea typeface="+mj-ea"/>
                <a:cs typeface="+mj-cs"/>
              </a:rPr>
              <a:t>Megmutatja</a:t>
            </a:r>
          </a:p>
          <a:p>
            <a:pPr>
              <a:defRPr/>
            </a:pPr>
            <a:r>
              <a:rPr lang="hu-HU" sz="7200" b="1" dirty="0" smtClean="0">
                <a:solidFill>
                  <a:srgbClr val="FF8800"/>
                </a:solidFill>
                <a:latin typeface="+mj-lt"/>
                <a:ea typeface="+mj-ea"/>
                <a:cs typeface="+mj-cs"/>
              </a:rPr>
              <a:t>a probléma forrását, </a:t>
            </a:r>
            <a:r>
              <a:rPr lang="hu-HU" sz="7200" b="1" dirty="0" smtClean="0">
                <a:solidFill>
                  <a:schemeClr val="bg1"/>
                </a:solidFill>
                <a:latin typeface="+mj-lt"/>
                <a:ea typeface="+mj-ea"/>
                <a:cs typeface="+mj-cs"/>
              </a:rPr>
              <a:t>helyét és mértékét.</a:t>
            </a:r>
          </a:p>
          <a:p>
            <a:pPr>
              <a:defRPr/>
            </a:pPr>
            <a:r>
              <a:rPr lang="hu-HU" sz="7200" b="1" dirty="0" smtClean="0">
                <a:solidFill>
                  <a:srgbClr val="FF8800"/>
                </a:solidFill>
                <a:latin typeface="+mj-lt"/>
                <a:ea typeface="+mj-ea"/>
                <a:cs typeface="+mj-cs"/>
              </a:rPr>
              <a:t>Ez a stratégia alapja </a:t>
            </a:r>
            <a:r>
              <a:rPr lang="hu-HU" sz="7200" b="1" dirty="0" smtClean="0">
                <a:solidFill>
                  <a:schemeClr val="bg1"/>
                </a:solidFill>
                <a:latin typeface="+mj-lt"/>
                <a:ea typeface="+mj-ea"/>
                <a:cs typeface="+mj-cs"/>
              </a:rPr>
              <a:t>és eszköze.</a:t>
            </a:r>
            <a:endParaRPr lang="hu-HU" sz="7200" b="1" dirty="0">
              <a:solidFill>
                <a:schemeClr val="bg1"/>
              </a:solidFill>
              <a:latin typeface="+mj-lt"/>
              <a:ea typeface="+mj-ea"/>
              <a:cs typeface="+mj-cs"/>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decel="50000" fill="hold" grpId="0" nodeType="withEffect">
                                  <p:stCondLst>
                                    <p:cond delay="0"/>
                                  </p:stCondLst>
                                  <p:iterate type="wd">
                                    <p:tmPct val="10000"/>
                                  </p:iterate>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17410" name="Cím 1"/>
          <p:cNvSpPr>
            <a:spLocks noGrp="1"/>
          </p:cNvSpPr>
          <p:nvPr>
            <p:ph type="ctrTitle"/>
          </p:nvPr>
        </p:nvSpPr>
        <p:spPr>
          <a:xfrm>
            <a:off x="587499" y="4941168"/>
            <a:ext cx="8232973" cy="846386"/>
          </a:xfrm>
        </p:spPr>
        <p:txBody>
          <a:bodyPr wrap="square" lIns="0" tIns="0" rIns="0" bIns="0" anchor="t">
            <a:spAutoFit/>
          </a:bodyPr>
          <a:lstStyle/>
          <a:p>
            <a:pPr algn="l" defTabSz="912813" eaLnBrk="1" hangingPunct="1"/>
            <a:r>
              <a:rPr lang="hu-HU" sz="5500" cap="all" dirty="0" smtClean="0">
                <a:solidFill>
                  <a:schemeClr val="bg1"/>
                </a:solidFill>
              </a:rPr>
              <a:t>INTÉZKEDÉSI TERV</a:t>
            </a:r>
          </a:p>
        </p:txBody>
      </p:sp>
      <p:sp>
        <p:nvSpPr>
          <p:cNvPr id="4" name="Cím 1"/>
          <p:cNvSpPr txBox="1">
            <a:spLocks/>
          </p:cNvSpPr>
          <p:nvPr/>
        </p:nvSpPr>
        <p:spPr>
          <a:xfrm>
            <a:off x="611560" y="4293096"/>
            <a:ext cx="8160964" cy="276999"/>
          </a:xfrm>
          <a:prstGeom prst="rect">
            <a:avLst/>
          </a:prstGeom>
        </p:spPr>
        <p:txBody>
          <a:bodyPr wrap="square" lIns="0" tIns="0" rIns="0" bIns="0">
            <a:spAutoFit/>
          </a:bodyPr>
          <a:lstStyle/>
          <a:p>
            <a:pPr fontAlgn="auto">
              <a:spcAft>
                <a:spcPts val="0"/>
              </a:spcAft>
              <a:defRPr/>
            </a:pPr>
            <a:r>
              <a:rPr lang="hu-HU" b="1" dirty="0" smtClean="0">
                <a:solidFill>
                  <a:schemeClr val="bg1"/>
                </a:solidFill>
                <a:latin typeface="+mj-lt"/>
                <a:ea typeface="+mj-ea"/>
                <a:cs typeface="+mj-cs"/>
              </a:rPr>
              <a:t>MIT?</a:t>
            </a:r>
            <a:endParaRPr lang="hu-HU" dirty="0">
              <a:solidFill>
                <a:schemeClr val="bg1"/>
              </a:solidFill>
              <a:latin typeface="+mj-lt"/>
              <a:ea typeface="+mj-ea"/>
              <a:cs typeface="+mj-cs"/>
            </a:endParaRPr>
          </a:p>
        </p:txBody>
      </p:sp>
      <p:sp>
        <p:nvSpPr>
          <p:cNvPr id="5" name="Cím 1"/>
          <p:cNvSpPr txBox="1">
            <a:spLocks/>
          </p:cNvSpPr>
          <p:nvPr/>
        </p:nvSpPr>
        <p:spPr>
          <a:xfrm>
            <a:off x="611559" y="6021288"/>
            <a:ext cx="8160965" cy="677108"/>
          </a:xfrm>
          <a:prstGeom prst="rect">
            <a:avLst/>
          </a:prstGeom>
        </p:spPr>
        <p:txBody>
          <a:bodyPr wrap="square" lIns="0" tIns="0" rIns="0" bIns="0">
            <a:spAutoFit/>
          </a:bodyPr>
          <a:lstStyle/>
          <a:p>
            <a:pPr fontAlgn="auto">
              <a:spcAft>
                <a:spcPts val="0"/>
              </a:spcAft>
              <a:defRPr/>
            </a:pPr>
            <a:r>
              <a:rPr lang="hu-HU" sz="2200" dirty="0" smtClean="0">
                <a:solidFill>
                  <a:srgbClr val="24260D"/>
                </a:solidFill>
                <a:latin typeface="+mj-lt"/>
                <a:ea typeface="+mj-ea"/>
                <a:cs typeface="+mj-cs"/>
              </a:rPr>
              <a:t>Stratégiai zajtérképek és zajcsökkentési intézkedési tervek készítése</a:t>
            </a:r>
          </a:p>
          <a:p>
            <a:pPr fontAlgn="auto">
              <a:spcAft>
                <a:spcPts val="0"/>
              </a:spcAft>
              <a:defRPr/>
            </a:pPr>
            <a:r>
              <a:rPr lang="hu-HU" sz="2200" b="1" dirty="0" smtClean="0">
                <a:solidFill>
                  <a:srgbClr val="24260D"/>
                </a:solidFill>
              </a:rPr>
              <a:t>Székesfehérvár</a:t>
            </a:r>
            <a:r>
              <a:rPr lang="hu-HU" sz="2200" dirty="0" smtClean="0">
                <a:solidFill>
                  <a:srgbClr val="24260D"/>
                </a:solidFill>
              </a:rPr>
              <a:t> 2013 </a:t>
            </a:r>
            <a:r>
              <a:rPr lang="hu-HU" sz="2200" b="1" dirty="0" err="1" smtClean="0">
                <a:solidFill>
                  <a:srgbClr val="24260D"/>
                </a:solidFill>
              </a:rPr>
              <a:t>Zárórendezvény</a:t>
            </a:r>
            <a:endParaRPr lang="hu-HU" sz="2200" b="1" dirty="0">
              <a:solidFill>
                <a:srgbClr val="24260D"/>
              </a:solidFill>
            </a:endParaRPr>
          </a:p>
        </p:txBody>
      </p:sp>
    </p:spTree>
  </p:cSld>
  <p:clrMapOvr>
    <a:masterClrMapping/>
  </p:clrMapOvr>
  <p:transition>
    <p:randomBa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54591F"/>
        </a:solidFill>
        <a:effectLst/>
      </p:bgPr>
    </p:bg>
    <p:spTree>
      <p:nvGrpSpPr>
        <p:cNvPr id="1" name=""/>
        <p:cNvGrpSpPr/>
        <p:nvPr/>
      </p:nvGrpSpPr>
      <p:grpSpPr>
        <a:xfrm>
          <a:off x="0" y="0"/>
          <a:ext cx="0" cy="0"/>
          <a:chOff x="0" y="0"/>
          <a:chExt cx="0" cy="0"/>
        </a:xfrm>
      </p:grpSpPr>
      <p:sp>
        <p:nvSpPr>
          <p:cNvPr id="5" name="Cím 1"/>
          <p:cNvSpPr txBox="1">
            <a:spLocks/>
          </p:cNvSpPr>
          <p:nvPr/>
        </p:nvSpPr>
        <p:spPr>
          <a:xfrm>
            <a:off x="611559" y="653201"/>
            <a:ext cx="7992889" cy="5539978"/>
          </a:xfrm>
          <a:prstGeom prst="rect">
            <a:avLst/>
          </a:prstGeom>
        </p:spPr>
        <p:txBody>
          <a:bodyPr wrap="square" lIns="0" tIns="0" rIns="0" bIns="0">
            <a:spAutoFit/>
          </a:bodyPr>
          <a:lstStyle/>
          <a:p>
            <a:pPr>
              <a:defRPr/>
            </a:pPr>
            <a:r>
              <a:rPr lang="hu-HU" sz="7200" b="1" dirty="0" smtClean="0">
                <a:solidFill>
                  <a:schemeClr val="accent6">
                    <a:lumMod val="75000"/>
                  </a:schemeClr>
                </a:solidFill>
                <a:latin typeface="+mj-lt"/>
                <a:ea typeface="+mj-ea"/>
                <a:cs typeface="+mj-cs"/>
              </a:rPr>
              <a:t>Kijelöli az utat</a:t>
            </a:r>
            <a:r>
              <a:rPr lang="hu-HU" sz="7200" b="1" dirty="0" smtClean="0">
                <a:solidFill>
                  <a:schemeClr val="bg1"/>
                </a:solidFill>
                <a:latin typeface="+mj-lt"/>
                <a:ea typeface="+mj-ea"/>
                <a:cs typeface="+mj-cs"/>
              </a:rPr>
              <a:t> amelyet járni fog</a:t>
            </a:r>
          </a:p>
          <a:p>
            <a:pPr>
              <a:defRPr/>
            </a:pPr>
            <a:r>
              <a:rPr lang="hu-HU" sz="7200" b="1" dirty="0" smtClean="0">
                <a:solidFill>
                  <a:schemeClr val="bg1"/>
                </a:solidFill>
                <a:latin typeface="+mj-lt"/>
                <a:ea typeface="+mj-ea"/>
                <a:cs typeface="+mj-cs"/>
              </a:rPr>
              <a:t>a városvezetés</a:t>
            </a:r>
          </a:p>
          <a:p>
            <a:pPr>
              <a:defRPr/>
            </a:pPr>
            <a:r>
              <a:rPr lang="hu-HU" sz="7200" b="1" dirty="0" smtClean="0">
                <a:solidFill>
                  <a:schemeClr val="accent6">
                    <a:lumMod val="75000"/>
                  </a:schemeClr>
                </a:solidFill>
                <a:latin typeface="+mj-lt"/>
                <a:ea typeface="+mj-ea"/>
                <a:cs typeface="+mj-cs"/>
              </a:rPr>
              <a:t>a következő 5 évben</a:t>
            </a:r>
          </a:p>
          <a:p>
            <a:pPr>
              <a:defRPr/>
            </a:pPr>
            <a:r>
              <a:rPr lang="hu-HU" sz="7200" b="1" dirty="0" smtClean="0">
                <a:solidFill>
                  <a:schemeClr val="bg1"/>
                </a:solidFill>
                <a:latin typeface="+mj-lt"/>
                <a:ea typeface="+mj-ea"/>
                <a:cs typeface="+mj-cs"/>
              </a:rPr>
              <a:t>és a jövőben.</a:t>
            </a:r>
            <a:endParaRPr lang="hu-HU" sz="7200" b="1" dirty="0">
              <a:solidFill>
                <a:schemeClr val="bg1"/>
              </a:solidFill>
              <a:latin typeface="+mj-lt"/>
              <a:ea typeface="+mj-ea"/>
              <a:cs typeface="+mj-cs"/>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decel="50000" fill="hold" grpId="0" nodeType="with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17410" name="Cím 1"/>
          <p:cNvSpPr>
            <a:spLocks noGrp="1"/>
          </p:cNvSpPr>
          <p:nvPr>
            <p:ph type="ctrTitle"/>
          </p:nvPr>
        </p:nvSpPr>
        <p:spPr>
          <a:xfrm>
            <a:off x="587499" y="4933037"/>
            <a:ext cx="8232973" cy="846386"/>
          </a:xfrm>
        </p:spPr>
        <p:txBody>
          <a:bodyPr wrap="square" lIns="0" tIns="0" rIns="0" bIns="0" anchor="t">
            <a:spAutoFit/>
          </a:bodyPr>
          <a:lstStyle/>
          <a:p>
            <a:pPr algn="l" defTabSz="912813" eaLnBrk="1" hangingPunct="1"/>
            <a:r>
              <a:rPr lang="hu-HU" sz="5500" cap="all" dirty="0" smtClean="0">
                <a:solidFill>
                  <a:schemeClr val="bg1"/>
                </a:solidFill>
              </a:rPr>
              <a:t>Európai zajpolitika</a:t>
            </a:r>
          </a:p>
        </p:txBody>
      </p:sp>
      <p:sp>
        <p:nvSpPr>
          <p:cNvPr id="4" name="Cím 1"/>
          <p:cNvSpPr txBox="1">
            <a:spLocks/>
          </p:cNvSpPr>
          <p:nvPr/>
        </p:nvSpPr>
        <p:spPr>
          <a:xfrm>
            <a:off x="611560" y="4293096"/>
            <a:ext cx="8160964" cy="276999"/>
          </a:xfrm>
          <a:prstGeom prst="rect">
            <a:avLst/>
          </a:prstGeom>
        </p:spPr>
        <p:txBody>
          <a:bodyPr wrap="square" lIns="0" tIns="0" rIns="0" bIns="0">
            <a:spAutoFit/>
          </a:bodyPr>
          <a:lstStyle/>
          <a:p>
            <a:pPr fontAlgn="auto">
              <a:spcAft>
                <a:spcPts val="0"/>
              </a:spcAft>
              <a:defRPr/>
            </a:pPr>
            <a:r>
              <a:rPr lang="hu-HU" b="1" dirty="0" smtClean="0">
                <a:solidFill>
                  <a:schemeClr val="bg1"/>
                </a:solidFill>
                <a:latin typeface="+mj-lt"/>
                <a:ea typeface="+mj-ea"/>
                <a:cs typeface="+mj-cs"/>
              </a:rPr>
              <a:t>MIÉRT?</a:t>
            </a:r>
            <a:endParaRPr lang="hu-HU" dirty="0">
              <a:solidFill>
                <a:schemeClr val="bg1"/>
              </a:solidFill>
              <a:latin typeface="+mj-lt"/>
              <a:ea typeface="+mj-ea"/>
              <a:cs typeface="+mj-cs"/>
            </a:endParaRPr>
          </a:p>
        </p:txBody>
      </p:sp>
      <p:sp>
        <p:nvSpPr>
          <p:cNvPr id="5" name="Cím 1"/>
          <p:cNvSpPr txBox="1">
            <a:spLocks/>
          </p:cNvSpPr>
          <p:nvPr/>
        </p:nvSpPr>
        <p:spPr>
          <a:xfrm>
            <a:off x="611559" y="6021288"/>
            <a:ext cx="8160965" cy="677108"/>
          </a:xfrm>
          <a:prstGeom prst="rect">
            <a:avLst/>
          </a:prstGeom>
        </p:spPr>
        <p:txBody>
          <a:bodyPr wrap="square" lIns="0" tIns="0" rIns="0" bIns="0">
            <a:spAutoFit/>
          </a:bodyPr>
          <a:lstStyle/>
          <a:p>
            <a:pPr fontAlgn="auto">
              <a:spcAft>
                <a:spcPts val="0"/>
              </a:spcAft>
              <a:defRPr/>
            </a:pPr>
            <a:r>
              <a:rPr lang="hu-HU" sz="2200" dirty="0" smtClean="0">
                <a:solidFill>
                  <a:srgbClr val="33241C"/>
                </a:solidFill>
                <a:latin typeface="+mj-lt"/>
                <a:ea typeface="+mj-ea"/>
                <a:cs typeface="+mj-cs"/>
              </a:rPr>
              <a:t>Stratégiai zajtérképek és zajcsökkentési intézkedési tervek készítése</a:t>
            </a:r>
          </a:p>
          <a:p>
            <a:pPr fontAlgn="auto">
              <a:spcAft>
                <a:spcPts val="0"/>
              </a:spcAft>
              <a:defRPr/>
            </a:pPr>
            <a:r>
              <a:rPr lang="hu-HU" sz="2200" b="1" dirty="0" smtClean="0">
                <a:solidFill>
                  <a:srgbClr val="24260D"/>
                </a:solidFill>
              </a:rPr>
              <a:t>Székesfehérvár</a:t>
            </a:r>
            <a:r>
              <a:rPr lang="hu-HU" sz="2200" dirty="0" smtClean="0">
                <a:solidFill>
                  <a:srgbClr val="24260D"/>
                </a:solidFill>
              </a:rPr>
              <a:t> 2013 </a:t>
            </a:r>
            <a:r>
              <a:rPr lang="hu-HU" sz="2200" b="1" dirty="0" err="1" smtClean="0">
                <a:solidFill>
                  <a:srgbClr val="24260D"/>
                </a:solidFill>
              </a:rPr>
              <a:t>Zárórendezvény</a:t>
            </a:r>
            <a:endParaRPr lang="hu-HU" sz="2200" b="1" dirty="0">
              <a:solidFill>
                <a:srgbClr val="24260D"/>
              </a:solidFill>
            </a:endParaRPr>
          </a:p>
        </p:txBody>
      </p:sp>
    </p:spTree>
  </p:cSld>
  <p:clrMapOvr>
    <a:masterClrMapping/>
  </p:clrMapOvr>
  <p:transition>
    <p:randomBa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2" name="Cím 1"/>
          <p:cNvSpPr txBox="1">
            <a:spLocks/>
          </p:cNvSpPr>
          <p:nvPr/>
        </p:nvSpPr>
        <p:spPr>
          <a:xfrm>
            <a:off x="611559" y="519644"/>
            <a:ext cx="7920881" cy="2086725"/>
          </a:xfrm>
          <a:prstGeom prst="rect">
            <a:avLst/>
          </a:prstGeom>
        </p:spPr>
        <p:txBody>
          <a:bodyPr wrap="square" lIns="0" tIns="0" rIns="0" bIns="0">
            <a:spAutoFit/>
          </a:bodyPr>
          <a:lstStyle/>
          <a:p>
            <a:pPr algn="r" fontAlgn="auto">
              <a:lnSpc>
                <a:spcPct val="50000"/>
              </a:lnSpc>
              <a:spcAft>
                <a:spcPts val="0"/>
              </a:spcAft>
              <a:defRPr/>
            </a:pPr>
            <a:r>
              <a:rPr lang="hu-HU" sz="2400" b="1" dirty="0" smtClean="0">
                <a:solidFill>
                  <a:srgbClr val="33241C"/>
                </a:solidFill>
                <a:latin typeface="Gabriola" pitchFamily="82" charset="0"/>
                <a:ea typeface="+mj-ea"/>
                <a:cs typeface="+mj-cs"/>
              </a:rPr>
              <a:t>Az Unió lakosságából</a:t>
            </a:r>
          </a:p>
          <a:p>
            <a:pPr algn="r" fontAlgn="auto">
              <a:lnSpc>
                <a:spcPct val="90000"/>
              </a:lnSpc>
              <a:spcAft>
                <a:spcPts val="0"/>
              </a:spcAft>
              <a:defRPr/>
            </a:pPr>
            <a:r>
              <a:rPr lang="hu-HU" sz="10000" b="1" dirty="0" smtClean="0">
                <a:solidFill>
                  <a:schemeClr val="accent6">
                    <a:lumMod val="75000"/>
                  </a:schemeClr>
                </a:solidFill>
                <a:latin typeface="+mj-lt"/>
                <a:ea typeface="+mj-ea"/>
                <a:cs typeface="+mj-cs"/>
              </a:rPr>
              <a:t>20 %</a:t>
            </a:r>
          </a:p>
          <a:p>
            <a:pPr algn="r" fontAlgn="auto">
              <a:lnSpc>
                <a:spcPct val="40000"/>
              </a:lnSpc>
              <a:spcAft>
                <a:spcPts val="0"/>
              </a:spcAft>
              <a:defRPr/>
            </a:pPr>
            <a:r>
              <a:rPr lang="hu-HU" sz="2400" b="1" dirty="0" smtClean="0">
                <a:solidFill>
                  <a:srgbClr val="33241C"/>
                </a:solidFill>
                <a:latin typeface="Gabriola" pitchFamily="82" charset="0"/>
                <a:ea typeface="+mj-ea"/>
                <a:cs typeface="+mj-cs"/>
              </a:rPr>
              <a:t>mintegy </a:t>
            </a:r>
            <a:r>
              <a:rPr lang="hu-HU" sz="2400" b="1" dirty="0" smtClean="0">
                <a:solidFill>
                  <a:schemeClr val="accent6">
                    <a:lumMod val="75000"/>
                  </a:schemeClr>
                </a:solidFill>
                <a:latin typeface="Gabriola" pitchFamily="82" charset="0"/>
                <a:ea typeface="+mj-ea"/>
                <a:cs typeface="+mj-cs"/>
              </a:rPr>
              <a:t>80 millió ember</a:t>
            </a:r>
          </a:p>
          <a:p>
            <a:pPr algn="r" fontAlgn="auto">
              <a:spcAft>
                <a:spcPts val="0"/>
              </a:spcAft>
              <a:defRPr/>
            </a:pPr>
            <a:r>
              <a:rPr lang="hu-HU" sz="2400" b="1" dirty="0" smtClean="0">
                <a:solidFill>
                  <a:srgbClr val="33241C"/>
                </a:solidFill>
                <a:latin typeface="Gabriola" pitchFamily="82" charset="0"/>
                <a:ea typeface="+mj-ea"/>
                <a:cs typeface="+mj-cs"/>
              </a:rPr>
              <a:t>szenved a zajtól.</a:t>
            </a:r>
            <a:endParaRPr lang="hu-HU" sz="2400" b="1" dirty="0">
              <a:solidFill>
                <a:srgbClr val="33241C"/>
              </a:solidFill>
              <a:latin typeface="Gabriola" pitchFamily="82" charset="0"/>
              <a:ea typeface="+mj-ea"/>
              <a:cs typeface="+mj-cs"/>
            </a:endParaRPr>
          </a:p>
        </p:txBody>
      </p:sp>
      <p:graphicFrame>
        <p:nvGraphicFramePr>
          <p:cNvPr id="3" name="Diagram 2"/>
          <p:cNvGraphicFramePr/>
          <p:nvPr/>
        </p:nvGraphicFramePr>
        <p:xfrm>
          <a:off x="251520" y="332656"/>
          <a:ext cx="5832648" cy="4032448"/>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t="-1000" b="-1000"/>
          </a:stretch>
        </a:blipFill>
        <a:effectLst/>
      </p:bgPr>
    </p:bg>
    <p:spTree>
      <p:nvGrpSpPr>
        <p:cNvPr id="1" name=""/>
        <p:cNvGrpSpPr/>
        <p:nvPr/>
      </p:nvGrpSpPr>
      <p:grpSpPr>
        <a:xfrm>
          <a:off x="0" y="0"/>
          <a:ext cx="0" cy="0"/>
          <a:chOff x="0" y="0"/>
          <a:chExt cx="0" cy="0"/>
        </a:xfrm>
      </p:grpSpPr>
      <p:sp>
        <p:nvSpPr>
          <p:cNvPr id="2" name="Cím 1"/>
          <p:cNvSpPr txBox="1">
            <a:spLocks/>
          </p:cNvSpPr>
          <p:nvPr/>
        </p:nvSpPr>
        <p:spPr>
          <a:xfrm>
            <a:off x="611559" y="519644"/>
            <a:ext cx="7920881" cy="1749197"/>
          </a:xfrm>
          <a:prstGeom prst="rect">
            <a:avLst/>
          </a:prstGeom>
        </p:spPr>
        <p:txBody>
          <a:bodyPr wrap="square" lIns="0" tIns="0" rIns="0" bIns="0">
            <a:spAutoFit/>
          </a:bodyPr>
          <a:lstStyle/>
          <a:p>
            <a:pPr fontAlgn="auto">
              <a:lnSpc>
                <a:spcPct val="50000"/>
              </a:lnSpc>
              <a:spcAft>
                <a:spcPts val="0"/>
              </a:spcAft>
              <a:defRPr/>
            </a:pPr>
            <a:r>
              <a:rPr lang="hu-HU" sz="2400" b="1" dirty="0" smtClean="0">
                <a:solidFill>
                  <a:srgbClr val="33241C"/>
                </a:solidFill>
                <a:latin typeface="Gabriola" pitchFamily="82" charset="0"/>
                <a:ea typeface="+mj-ea"/>
                <a:cs typeface="+mj-cs"/>
              </a:rPr>
              <a:t>Az Unió lakosságából</a:t>
            </a:r>
          </a:p>
          <a:p>
            <a:pPr fontAlgn="auto">
              <a:lnSpc>
                <a:spcPct val="90000"/>
              </a:lnSpc>
              <a:spcAft>
                <a:spcPts val="0"/>
              </a:spcAft>
              <a:defRPr/>
            </a:pPr>
            <a:r>
              <a:rPr lang="hu-HU" sz="10000" b="1" dirty="0" smtClean="0">
                <a:solidFill>
                  <a:srgbClr val="0096FF"/>
                </a:solidFill>
                <a:latin typeface="+mj-lt"/>
                <a:ea typeface="+mj-ea"/>
                <a:cs typeface="+mj-cs"/>
              </a:rPr>
              <a:t>80 %</a:t>
            </a:r>
          </a:p>
          <a:p>
            <a:pPr fontAlgn="auto">
              <a:lnSpc>
                <a:spcPct val="40000"/>
              </a:lnSpc>
              <a:spcAft>
                <a:spcPts val="0"/>
              </a:spcAft>
              <a:defRPr/>
            </a:pPr>
            <a:r>
              <a:rPr lang="hu-HU" sz="2400" b="1" dirty="0" smtClean="0">
                <a:solidFill>
                  <a:srgbClr val="33241C"/>
                </a:solidFill>
                <a:latin typeface="Gabriola" pitchFamily="82" charset="0"/>
                <a:ea typeface="+mj-ea"/>
                <a:cs typeface="+mj-cs"/>
              </a:rPr>
              <a:t>városokban él.</a:t>
            </a:r>
            <a:endParaRPr lang="hu-HU" sz="2400" b="1" dirty="0" smtClean="0">
              <a:solidFill>
                <a:schemeClr val="accent6">
                  <a:lumMod val="75000"/>
                </a:schemeClr>
              </a:solidFill>
              <a:latin typeface="Gabriola" pitchFamily="82" charset="0"/>
              <a:ea typeface="+mj-ea"/>
              <a:cs typeface="+mj-cs"/>
            </a:endParaRPr>
          </a:p>
        </p:txBody>
      </p:sp>
      <p:graphicFrame>
        <p:nvGraphicFramePr>
          <p:cNvPr id="3" name="Diagram 2"/>
          <p:cNvGraphicFramePr/>
          <p:nvPr/>
        </p:nvGraphicFramePr>
        <p:xfrm>
          <a:off x="2987824" y="0"/>
          <a:ext cx="5832648" cy="4032448"/>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t="-2000" b="-2000"/>
          </a:stretch>
        </a:blipFill>
        <a:effectLst/>
      </p:bgPr>
    </p:bg>
    <p:spTree>
      <p:nvGrpSpPr>
        <p:cNvPr id="1" name=""/>
        <p:cNvGrpSpPr/>
        <p:nvPr/>
      </p:nvGrpSpPr>
      <p:grpSpPr>
        <a:xfrm>
          <a:off x="0" y="0"/>
          <a:ext cx="0" cy="0"/>
          <a:chOff x="0" y="0"/>
          <a:chExt cx="0" cy="0"/>
        </a:xfrm>
      </p:grpSpPr>
      <p:sp>
        <p:nvSpPr>
          <p:cNvPr id="2" name="Cím 1"/>
          <p:cNvSpPr txBox="1">
            <a:spLocks/>
          </p:cNvSpPr>
          <p:nvPr/>
        </p:nvSpPr>
        <p:spPr>
          <a:xfrm>
            <a:off x="611559" y="4797152"/>
            <a:ext cx="7920881" cy="1749197"/>
          </a:xfrm>
          <a:prstGeom prst="rect">
            <a:avLst/>
          </a:prstGeom>
        </p:spPr>
        <p:txBody>
          <a:bodyPr wrap="square" lIns="0" tIns="0" rIns="0" bIns="0">
            <a:spAutoFit/>
          </a:bodyPr>
          <a:lstStyle/>
          <a:p>
            <a:pPr fontAlgn="auto">
              <a:lnSpc>
                <a:spcPct val="50000"/>
              </a:lnSpc>
              <a:spcAft>
                <a:spcPts val="0"/>
              </a:spcAft>
              <a:defRPr/>
            </a:pPr>
            <a:r>
              <a:rPr lang="hu-HU" sz="2400" b="1" dirty="0" smtClean="0">
                <a:solidFill>
                  <a:schemeClr val="bg1"/>
                </a:solidFill>
                <a:latin typeface="Gabriola" pitchFamily="82" charset="0"/>
                <a:ea typeface="+mj-ea"/>
                <a:cs typeface="+mj-cs"/>
              </a:rPr>
              <a:t>A városi zajterhelés</a:t>
            </a:r>
          </a:p>
          <a:p>
            <a:pPr fontAlgn="auto">
              <a:lnSpc>
                <a:spcPct val="90000"/>
              </a:lnSpc>
              <a:spcAft>
                <a:spcPts val="0"/>
              </a:spcAft>
              <a:defRPr/>
            </a:pPr>
            <a:r>
              <a:rPr lang="hu-HU" sz="10000" b="1" dirty="0" smtClean="0">
                <a:solidFill>
                  <a:srgbClr val="EB5C37"/>
                </a:solidFill>
                <a:latin typeface="+mj-lt"/>
                <a:ea typeface="+mj-ea"/>
                <a:cs typeface="+mj-cs"/>
              </a:rPr>
              <a:t>80 %</a:t>
            </a:r>
          </a:p>
          <a:p>
            <a:pPr fontAlgn="auto">
              <a:lnSpc>
                <a:spcPct val="40000"/>
              </a:lnSpc>
              <a:spcAft>
                <a:spcPts val="0"/>
              </a:spcAft>
              <a:defRPr/>
            </a:pPr>
            <a:r>
              <a:rPr lang="hu-HU" sz="2400" b="1" dirty="0" smtClean="0">
                <a:solidFill>
                  <a:schemeClr val="bg1"/>
                </a:solidFill>
                <a:latin typeface="Gabriola" pitchFamily="82" charset="0"/>
                <a:ea typeface="+mj-ea"/>
                <a:cs typeface="+mj-cs"/>
              </a:rPr>
              <a:t>közlekedéstől származik.</a:t>
            </a:r>
          </a:p>
        </p:txBody>
      </p:sp>
      <p:graphicFrame>
        <p:nvGraphicFramePr>
          <p:cNvPr id="3" name="Diagram 2"/>
          <p:cNvGraphicFramePr/>
          <p:nvPr/>
        </p:nvGraphicFramePr>
        <p:xfrm>
          <a:off x="2987824" y="0"/>
          <a:ext cx="5832648" cy="4032448"/>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2" name="Cím 1"/>
          <p:cNvSpPr txBox="1">
            <a:spLocks/>
          </p:cNvSpPr>
          <p:nvPr/>
        </p:nvSpPr>
        <p:spPr>
          <a:xfrm>
            <a:off x="0" y="72008"/>
            <a:ext cx="3059832" cy="1124744"/>
          </a:xfrm>
          <a:prstGeom prst="rect">
            <a:avLst/>
          </a:prstGeom>
        </p:spPr>
        <p:txBody>
          <a:bodyPr wrap="square" lIns="0" tIns="0" rIns="0" bIns="0">
            <a:spAutoFit/>
          </a:bodyPr>
          <a:lstStyle/>
          <a:p>
            <a:pPr algn="ctr" fontAlgn="auto">
              <a:lnSpc>
                <a:spcPct val="90000"/>
              </a:lnSpc>
              <a:spcAft>
                <a:spcPts val="0"/>
              </a:spcAft>
              <a:defRPr/>
            </a:pPr>
            <a:r>
              <a:rPr lang="hu-HU" sz="8000" b="1" dirty="0" smtClean="0">
                <a:solidFill>
                  <a:schemeClr val="bg1"/>
                </a:solidFill>
                <a:latin typeface="+mj-lt"/>
                <a:ea typeface="+mj-ea"/>
                <a:cs typeface="+mj-cs"/>
              </a:rPr>
              <a:t>-85 %</a:t>
            </a:r>
            <a:endParaRPr lang="hu-HU" sz="8000" b="1" dirty="0" smtClean="0">
              <a:solidFill>
                <a:schemeClr val="bg1"/>
              </a:solidFill>
              <a:latin typeface="Gabriola" pitchFamily="82" charset="0"/>
              <a:ea typeface="+mj-ea"/>
              <a:cs typeface="+mj-cs"/>
            </a:endParaRPr>
          </a:p>
        </p:txBody>
      </p:sp>
      <p:sp>
        <p:nvSpPr>
          <p:cNvPr id="5" name="Cím 1"/>
          <p:cNvSpPr txBox="1">
            <a:spLocks/>
          </p:cNvSpPr>
          <p:nvPr/>
        </p:nvSpPr>
        <p:spPr>
          <a:xfrm>
            <a:off x="3024336" y="72008"/>
            <a:ext cx="3059832" cy="1124744"/>
          </a:xfrm>
          <a:prstGeom prst="rect">
            <a:avLst/>
          </a:prstGeom>
        </p:spPr>
        <p:txBody>
          <a:bodyPr wrap="square" lIns="0" tIns="0" rIns="0" bIns="0">
            <a:spAutoFit/>
          </a:bodyPr>
          <a:lstStyle/>
          <a:p>
            <a:pPr algn="ctr" fontAlgn="auto">
              <a:lnSpc>
                <a:spcPct val="90000"/>
              </a:lnSpc>
              <a:spcAft>
                <a:spcPts val="0"/>
              </a:spcAft>
              <a:defRPr/>
            </a:pPr>
            <a:r>
              <a:rPr lang="hu-HU" sz="8000" b="1" dirty="0" smtClean="0">
                <a:solidFill>
                  <a:schemeClr val="bg1"/>
                </a:solidFill>
                <a:latin typeface="+mj-lt"/>
                <a:ea typeface="+mj-ea"/>
                <a:cs typeface="+mj-cs"/>
              </a:rPr>
              <a:t>-90 %</a:t>
            </a:r>
            <a:endParaRPr lang="hu-HU" sz="8000" b="1" dirty="0" smtClean="0">
              <a:solidFill>
                <a:schemeClr val="bg1"/>
              </a:solidFill>
              <a:latin typeface="Gabriola" pitchFamily="82" charset="0"/>
              <a:ea typeface="+mj-ea"/>
              <a:cs typeface="+mj-cs"/>
            </a:endParaRPr>
          </a:p>
        </p:txBody>
      </p:sp>
      <p:sp>
        <p:nvSpPr>
          <p:cNvPr id="6" name="Cím 1"/>
          <p:cNvSpPr txBox="1">
            <a:spLocks/>
          </p:cNvSpPr>
          <p:nvPr/>
        </p:nvSpPr>
        <p:spPr>
          <a:xfrm>
            <a:off x="6084168" y="72008"/>
            <a:ext cx="3059832" cy="1124744"/>
          </a:xfrm>
          <a:prstGeom prst="rect">
            <a:avLst/>
          </a:prstGeom>
        </p:spPr>
        <p:txBody>
          <a:bodyPr wrap="square" lIns="0" tIns="0" rIns="0" bIns="0">
            <a:spAutoFit/>
          </a:bodyPr>
          <a:lstStyle/>
          <a:p>
            <a:pPr algn="ctr" fontAlgn="auto">
              <a:lnSpc>
                <a:spcPct val="90000"/>
              </a:lnSpc>
              <a:spcAft>
                <a:spcPts val="0"/>
              </a:spcAft>
              <a:defRPr/>
            </a:pPr>
            <a:r>
              <a:rPr lang="hu-HU" sz="8000" b="1" dirty="0" smtClean="0">
                <a:solidFill>
                  <a:schemeClr val="bg1"/>
                </a:solidFill>
                <a:latin typeface="+mj-lt"/>
                <a:ea typeface="+mj-ea"/>
                <a:cs typeface="+mj-cs"/>
              </a:rPr>
              <a:t>-88 %</a:t>
            </a:r>
            <a:endParaRPr lang="hu-HU" sz="8000" b="1" dirty="0" smtClean="0">
              <a:solidFill>
                <a:schemeClr val="bg1"/>
              </a:solidFill>
              <a:latin typeface="Gabriola" pitchFamily="82" charset="0"/>
              <a:ea typeface="+mj-ea"/>
              <a:cs typeface="+mj-cs"/>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accel="50000" decel="5000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B5C37"/>
        </a:solidFill>
        <a:effectLst/>
      </p:bgPr>
    </p:bg>
    <p:spTree>
      <p:nvGrpSpPr>
        <p:cNvPr id="1" name=""/>
        <p:cNvGrpSpPr/>
        <p:nvPr/>
      </p:nvGrpSpPr>
      <p:grpSpPr>
        <a:xfrm>
          <a:off x="0" y="0"/>
          <a:ext cx="0" cy="0"/>
          <a:chOff x="0" y="0"/>
          <a:chExt cx="0" cy="0"/>
        </a:xfrm>
      </p:grpSpPr>
      <p:sp>
        <p:nvSpPr>
          <p:cNvPr id="5" name="Cím 1"/>
          <p:cNvSpPr txBox="1">
            <a:spLocks/>
          </p:cNvSpPr>
          <p:nvPr/>
        </p:nvSpPr>
        <p:spPr>
          <a:xfrm>
            <a:off x="611559" y="653201"/>
            <a:ext cx="7920881" cy="4431983"/>
          </a:xfrm>
          <a:prstGeom prst="rect">
            <a:avLst/>
          </a:prstGeom>
        </p:spPr>
        <p:txBody>
          <a:bodyPr wrap="square" lIns="0" tIns="0" rIns="0" bIns="0">
            <a:spAutoFit/>
          </a:bodyPr>
          <a:lstStyle/>
          <a:p>
            <a:pPr fontAlgn="auto">
              <a:spcAft>
                <a:spcPts val="0"/>
              </a:spcAft>
              <a:defRPr/>
            </a:pPr>
            <a:r>
              <a:rPr lang="hu-HU" sz="7200" b="1" dirty="0" smtClean="0">
                <a:solidFill>
                  <a:schemeClr val="bg1"/>
                </a:solidFill>
                <a:latin typeface="+mj-lt"/>
                <a:ea typeface="+mj-ea"/>
                <a:cs typeface="+mj-cs"/>
              </a:rPr>
              <a:t>Az adatok </a:t>
            </a:r>
            <a:r>
              <a:rPr lang="hu-HU" sz="7200" b="1" dirty="0" smtClean="0">
                <a:solidFill>
                  <a:srgbClr val="33241C"/>
                </a:solidFill>
                <a:latin typeface="+mj-lt"/>
                <a:ea typeface="+mj-ea"/>
                <a:cs typeface="+mj-cs"/>
              </a:rPr>
              <a:t>nem mutatnak javulást</a:t>
            </a:r>
          </a:p>
          <a:p>
            <a:pPr>
              <a:defRPr/>
            </a:pPr>
            <a:r>
              <a:rPr lang="hu-HU" sz="7200" b="1" dirty="0" smtClean="0">
                <a:solidFill>
                  <a:schemeClr val="bg1"/>
                </a:solidFill>
                <a:latin typeface="+mj-lt"/>
                <a:ea typeface="+mj-ea"/>
                <a:cs typeface="+mj-cs"/>
              </a:rPr>
              <a:t>a városok környezeti zajterhelésében!</a:t>
            </a:r>
            <a:endParaRPr lang="hu-HU" sz="7200" b="1" dirty="0">
              <a:solidFill>
                <a:schemeClr val="bg1"/>
              </a:solidFill>
              <a:latin typeface="+mj-lt"/>
              <a:ea typeface="+mj-ea"/>
              <a:cs typeface="+mj-cs"/>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decel="50000" fill="hold" grpId="0" nodeType="with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6" name="Téglalap 5"/>
          <p:cNvSpPr/>
          <p:nvPr/>
        </p:nvSpPr>
        <p:spPr>
          <a:xfrm>
            <a:off x="0" y="5633864"/>
            <a:ext cx="9144000" cy="1224136"/>
          </a:xfrm>
          <a:prstGeom prst="rect">
            <a:avLst/>
          </a:prstGeom>
          <a:gradFill flip="none" rotWithShape="1">
            <a:gsLst>
              <a:gs pos="0">
                <a:srgbClr val="7030A0">
                  <a:shade val="30000"/>
                  <a:satMod val="115000"/>
                  <a:alpha val="60000"/>
                </a:srgbClr>
              </a:gs>
              <a:gs pos="50000">
                <a:srgbClr val="7030A0">
                  <a:shade val="67500"/>
                  <a:satMod val="115000"/>
                  <a:alpha val="60000"/>
                </a:srgbClr>
              </a:gs>
              <a:gs pos="100000">
                <a:srgbClr val="7030A0">
                  <a:shade val="100000"/>
                  <a:satMod val="115000"/>
                  <a:alpha val="60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4" name="Téglalap 3"/>
          <p:cNvSpPr/>
          <p:nvPr/>
        </p:nvSpPr>
        <p:spPr>
          <a:xfrm>
            <a:off x="0" y="0"/>
            <a:ext cx="9144000" cy="4409728"/>
          </a:xfrm>
          <a:prstGeom prst="rect">
            <a:avLst/>
          </a:prstGeom>
          <a:gradFill flip="none" rotWithShape="1">
            <a:gsLst>
              <a:gs pos="0">
                <a:srgbClr val="7030A0">
                  <a:shade val="30000"/>
                  <a:satMod val="115000"/>
                  <a:alpha val="60000"/>
                </a:srgbClr>
              </a:gs>
              <a:gs pos="45000">
                <a:srgbClr val="7030A0">
                  <a:shade val="67500"/>
                  <a:satMod val="115000"/>
                  <a:alpha val="60000"/>
                </a:srgbClr>
              </a:gs>
              <a:gs pos="90000">
                <a:srgbClr val="7030A0">
                  <a:shade val="100000"/>
                  <a:satMod val="115000"/>
                  <a:alpha val="0"/>
                </a:srgbClr>
              </a:gs>
            </a:gsLst>
            <a:lin ang="15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3" name="Téglalap 2"/>
          <p:cNvSpPr/>
          <p:nvPr/>
        </p:nvSpPr>
        <p:spPr>
          <a:xfrm>
            <a:off x="0" y="4409728"/>
            <a:ext cx="9144000" cy="1224136"/>
          </a:xfrm>
          <a:prstGeom prst="rect">
            <a:avLst/>
          </a:prstGeom>
          <a:gradFill flip="none" rotWithShape="1">
            <a:gsLst>
              <a:gs pos="0">
                <a:srgbClr val="FFC000">
                  <a:shade val="30000"/>
                  <a:satMod val="115000"/>
                  <a:alpha val="80000"/>
                </a:srgbClr>
              </a:gs>
              <a:gs pos="50000">
                <a:srgbClr val="FFC000">
                  <a:shade val="67500"/>
                  <a:satMod val="115000"/>
                  <a:alpha val="80000"/>
                </a:srgbClr>
              </a:gs>
              <a:gs pos="100000">
                <a:srgbClr val="FFC000">
                  <a:shade val="100000"/>
                  <a:satMod val="115000"/>
                  <a:alpha val="80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5" name="Cím 1"/>
          <p:cNvSpPr txBox="1">
            <a:spLocks/>
          </p:cNvSpPr>
          <p:nvPr/>
        </p:nvSpPr>
        <p:spPr>
          <a:xfrm>
            <a:off x="611559" y="3212976"/>
            <a:ext cx="7920881" cy="3656386"/>
          </a:xfrm>
          <a:prstGeom prst="rect">
            <a:avLst/>
          </a:prstGeom>
        </p:spPr>
        <p:txBody>
          <a:bodyPr wrap="square" lIns="0" tIns="0" rIns="0" bIns="0">
            <a:spAutoFit/>
          </a:bodyPr>
          <a:lstStyle/>
          <a:p>
            <a:pPr fontAlgn="auto">
              <a:lnSpc>
                <a:spcPct val="110000"/>
              </a:lnSpc>
              <a:spcAft>
                <a:spcPts val="0"/>
              </a:spcAft>
              <a:defRPr/>
            </a:pPr>
            <a:r>
              <a:rPr lang="hu-HU" sz="7200" b="1" dirty="0" smtClean="0">
                <a:solidFill>
                  <a:schemeClr val="bg1"/>
                </a:solidFill>
                <a:latin typeface="+mj-lt"/>
                <a:ea typeface="+mj-ea"/>
                <a:cs typeface="+mj-cs"/>
              </a:rPr>
              <a:t>A civilizációs zaj</a:t>
            </a:r>
          </a:p>
          <a:p>
            <a:pPr fontAlgn="auto">
              <a:lnSpc>
                <a:spcPct val="110000"/>
              </a:lnSpc>
              <a:spcAft>
                <a:spcPts val="0"/>
              </a:spcAft>
              <a:defRPr/>
            </a:pPr>
            <a:r>
              <a:rPr lang="hu-HU" sz="7200" b="1" dirty="0" smtClean="0">
                <a:solidFill>
                  <a:srgbClr val="7030A0"/>
                </a:solidFill>
                <a:latin typeface="+mj-lt"/>
                <a:ea typeface="+mj-ea"/>
                <a:cs typeface="+mj-cs"/>
              </a:rPr>
              <a:t>évente 1 decibellel</a:t>
            </a:r>
          </a:p>
          <a:p>
            <a:pPr>
              <a:lnSpc>
                <a:spcPct val="110000"/>
              </a:lnSpc>
              <a:defRPr/>
            </a:pPr>
            <a:r>
              <a:rPr lang="hu-HU" sz="7200" b="1" dirty="0" smtClean="0">
                <a:solidFill>
                  <a:schemeClr val="bg1"/>
                </a:solidFill>
                <a:latin typeface="+mj-lt"/>
                <a:ea typeface="+mj-ea"/>
                <a:cs typeface="+mj-cs"/>
              </a:rPr>
              <a:t>növekszik!</a:t>
            </a:r>
            <a:endParaRPr lang="hu-HU" sz="7200" b="1" dirty="0">
              <a:solidFill>
                <a:schemeClr val="bg1"/>
              </a:solidFill>
              <a:latin typeface="+mj-lt"/>
              <a:ea typeface="+mj-ea"/>
              <a:cs typeface="+mj-cs"/>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decel="50000" fill="hold" grpId="0" nodeType="with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850"/>
                            </p:stCondLst>
                            <p:childTnLst>
                              <p:par>
                                <p:cTn id="10" presetID="2" presetClass="entr" presetSubtype="1" accel="50000" decel="5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135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850"/>
                            </p:stCondLst>
                            <p:childTnLst>
                              <p:par>
                                <p:cTn id="20" presetID="2" presetClass="entr" presetSubtype="2" accel="50000" decel="5000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1+#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P spid="3" grpId="0" animBg="1"/>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t="-1000" b="-1000"/>
          </a:stretch>
        </a:blipFill>
        <a:effectLst/>
      </p:bgPr>
    </p:bg>
    <p:spTree>
      <p:nvGrpSpPr>
        <p:cNvPr id="1" name=""/>
        <p:cNvGrpSpPr/>
        <p:nvPr/>
      </p:nvGrpSpPr>
      <p:grpSpPr>
        <a:xfrm>
          <a:off x="0" y="0"/>
          <a:ext cx="0" cy="0"/>
          <a:chOff x="0" y="0"/>
          <a:chExt cx="0" cy="0"/>
        </a:xfrm>
      </p:grpSpPr>
      <p:sp>
        <p:nvSpPr>
          <p:cNvPr id="5" name="Cím 1"/>
          <p:cNvSpPr txBox="1">
            <a:spLocks/>
          </p:cNvSpPr>
          <p:nvPr/>
        </p:nvSpPr>
        <p:spPr>
          <a:xfrm>
            <a:off x="611559" y="470983"/>
            <a:ext cx="7920881" cy="1157817"/>
          </a:xfrm>
          <a:prstGeom prst="rect">
            <a:avLst/>
          </a:prstGeom>
        </p:spPr>
        <p:txBody>
          <a:bodyPr wrap="square" lIns="0" tIns="0" rIns="0" bIns="0">
            <a:spAutoFit/>
          </a:bodyPr>
          <a:lstStyle/>
          <a:p>
            <a:pPr fontAlgn="auto">
              <a:lnSpc>
                <a:spcPct val="110000"/>
              </a:lnSpc>
              <a:spcAft>
                <a:spcPts val="0"/>
              </a:spcAft>
              <a:defRPr/>
            </a:pPr>
            <a:r>
              <a:rPr lang="hu-HU" sz="7200" b="1" dirty="0" smtClean="0">
                <a:solidFill>
                  <a:schemeClr val="bg1"/>
                </a:solidFill>
                <a:latin typeface="+mj-lt"/>
                <a:ea typeface="+mj-ea"/>
                <a:cs typeface="+mj-cs"/>
              </a:rPr>
              <a:t>Tenni kell</a:t>
            </a:r>
          </a:p>
        </p:txBody>
      </p:sp>
      <p:sp>
        <p:nvSpPr>
          <p:cNvPr id="7" name="Cím 1"/>
          <p:cNvSpPr txBox="1">
            <a:spLocks/>
          </p:cNvSpPr>
          <p:nvPr/>
        </p:nvSpPr>
        <p:spPr>
          <a:xfrm>
            <a:off x="611560" y="5367527"/>
            <a:ext cx="8136904" cy="1218795"/>
          </a:xfrm>
          <a:prstGeom prst="rect">
            <a:avLst/>
          </a:prstGeom>
        </p:spPr>
        <p:txBody>
          <a:bodyPr wrap="square" lIns="0" tIns="0" rIns="0" bIns="0">
            <a:spAutoFit/>
          </a:bodyPr>
          <a:lstStyle/>
          <a:p>
            <a:pPr fontAlgn="auto">
              <a:lnSpc>
                <a:spcPct val="110000"/>
              </a:lnSpc>
              <a:spcAft>
                <a:spcPts val="0"/>
              </a:spcAft>
              <a:defRPr/>
            </a:pPr>
            <a:r>
              <a:rPr lang="hu-HU" sz="7200" b="1" dirty="0" smtClean="0">
                <a:solidFill>
                  <a:schemeClr val="bg1"/>
                </a:solidFill>
                <a:latin typeface="+mj-lt"/>
                <a:ea typeface="+mj-ea"/>
                <a:cs typeface="+mj-cs"/>
              </a:rPr>
              <a:t>az élhetőbb városért!</a:t>
            </a: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decel="50000" fill="hold" grpId="0" nodeType="after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50"/>
                            </p:stCondLst>
                            <p:childTnLst>
                              <p:par>
                                <p:cTn id="10" presetID="2" presetClass="entr" presetSubtype="2" accel="50000" decel="50000" fill="hold" grpId="0" nodeType="afterEffect">
                                  <p:stCondLst>
                                    <p:cond delay="0"/>
                                  </p:stCondLst>
                                  <p:iterate type="wd">
                                    <p:tmPct val="10000"/>
                                  </p:iterate>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4" name="Cím 1"/>
          <p:cNvSpPr txBox="1">
            <a:spLocks/>
          </p:cNvSpPr>
          <p:nvPr/>
        </p:nvSpPr>
        <p:spPr>
          <a:xfrm>
            <a:off x="611559" y="470983"/>
            <a:ext cx="7920881" cy="1157817"/>
          </a:xfrm>
          <a:prstGeom prst="rect">
            <a:avLst/>
          </a:prstGeom>
        </p:spPr>
        <p:txBody>
          <a:bodyPr wrap="square" lIns="0" tIns="0" rIns="0" bIns="0">
            <a:spAutoFit/>
          </a:bodyPr>
          <a:lstStyle/>
          <a:p>
            <a:pPr fontAlgn="auto">
              <a:lnSpc>
                <a:spcPct val="110000"/>
              </a:lnSpc>
              <a:spcAft>
                <a:spcPts val="0"/>
              </a:spcAft>
              <a:defRPr/>
            </a:pPr>
            <a:r>
              <a:rPr lang="hu-HU" sz="7200" b="1" dirty="0" smtClean="0">
                <a:solidFill>
                  <a:schemeClr val="bg1"/>
                </a:solidFill>
                <a:latin typeface="+mj-lt"/>
                <a:ea typeface="+mj-ea"/>
                <a:cs typeface="+mj-cs"/>
              </a:rPr>
              <a:t>Tenni kell</a:t>
            </a:r>
          </a:p>
        </p:txBody>
      </p:sp>
      <p:sp>
        <p:nvSpPr>
          <p:cNvPr id="6" name="Cím 1"/>
          <p:cNvSpPr txBox="1">
            <a:spLocks/>
          </p:cNvSpPr>
          <p:nvPr/>
        </p:nvSpPr>
        <p:spPr>
          <a:xfrm>
            <a:off x="611560" y="5367527"/>
            <a:ext cx="8136904" cy="1218795"/>
          </a:xfrm>
          <a:prstGeom prst="rect">
            <a:avLst/>
          </a:prstGeom>
        </p:spPr>
        <p:txBody>
          <a:bodyPr wrap="square" lIns="0" tIns="0" rIns="0" bIns="0">
            <a:spAutoFit/>
          </a:bodyPr>
          <a:lstStyle/>
          <a:p>
            <a:pPr fontAlgn="auto">
              <a:lnSpc>
                <a:spcPct val="110000"/>
              </a:lnSpc>
              <a:spcAft>
                <a:spcPts val="0"/>
              </a:spcAft>
              <a:defRPr/>
            </a:pPr>
            <a:r>
              <a:rPr lang="hu-HU" sz="7200" b="1" dirty="0" smtClean="0">
                <a:solidFill>
                  <a:schemeClr val="bg1"/>
                </a:solidFill>
                <a:latin typeface="+mj-lt"/>
                <a:ea typeface="+mj-ea"/>
                <a:cs typeface="+mj-cs"/>
              </a:rPr>
              <a:t>az élhetőbb városért!</a:t>
            </a: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par>
                          <p:cTn id="8" fill="hold">
                            <p:stCondLst>
                              <p:cond delay="2000"/>
                            </p:stCondLst>
                            <p:childTnLst>
                              <p:par>
                                <p:cTn id="9" presetID="10" presetClass="exit" presetSubtype="0" fill="hold" grpId="0" nodeType="afterEffect">
                                  <p:stCondLst>
                                    <p:cond delay="0"/>
                                  </p:stCondLst>
                                  <p:childTnLst>
                                    <p:animEffect transition="out" filter="fade">
                                      <p:cBhvr>
                                        <p:cTn id="10" dur="2000"/>
                                        <p:tgtEl>
                                          <p:spTgt spid="6"/>
                                        </p:tgtEl>
                                      </p:cBhvr>
                                    </p:animEffect>
                                    <p:set>
                                      <p:cBhvr>
                                        <p:cTn id="11"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3" name="Téglalap 2"/>
          <p:cNvSpPr/>
          <p:nvPr/>
        </p:nvSpPr>
        <p:spPr>
          <a:xfrm>
            <a:off x="0" y="1052736"/>
            <a:ext cx="9144000" cy="648072"/>
          </a:xfrm>
          <a:prstGeom prst="rect">
            <a:avLst/>
          </a:prstGeom>
          <a:gradFill flip="none" rotWithShape="1">
            <a:gsLst>
              <a:gs pos="0">
                <a:srgbClr val="FFC000">
                  <a:shade val="30000"/>
                  <a:satMod val="115000"/>
                  <a:alpha val="60000"/>
                </a:srgbClr>
              </a:gs>
              <a:gs pos="50000">
                <a:srgbClr val="FFC000">
                  <a:shade val="67500"/>
                  <a:satMod val="115000"/>
                  <a:alpha val="60000"/>
                </a:srgbClr>
              </a:gs>
              <a:gs pos="100000">
                <a:srgbClr val="FFC000">
                  <a:shade val="100000"/>
                  <a:satMod val="115000"/>
                  <a:alpha val="60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7410" name="Cím 1"/>
          <p:cNvSpPr>
            <a:spLocks noGrp="1"/>
          </p:cNvSpPr>
          <p:nvPr>
            <p:ph type="ctrTitle"/>
          </p:nvPr>
        </p:nvSpPr>
        <p:spPr>
          <a:xfrm>
            <a:off x="587499" y="404664"/>
            <a:ext cx="8232973" cy="6063198"/>
          </a:xfrm>
        </p:spPr>
        <p:txBody>
          <a:bodyPr wrap="square" lIns="0" tIns="0" rIns="0" bIns="0" anchor="t">
            <a:spAutoFit/>
          </a:bodyPr>
          <a:lstStyle/>
          <a:p>
            <a:pPr algn="l" defTabSz="912813"/>
            <a:r>
              <a:rPr lang="hu-HU" sz="4200" dirty="0" smtClean="0">
                <a:solidFill>
                  <a:schemeClr val="bg1"/>
                </a:solidFill>
              </a:rPr>
              <a:t>Európai Bizottság</a:t>
            </a:r>
            <a:br>
              <a:rPr lang="hu-HU" sz="4200" dirty="0" smtClean="0">
                <a:solidFill>
                  <a:schemeClr val="bg1"/>
                </a:solidFill>
              </a:rPr>
            </a:br>
            <a:r>
              <a:rPr lang="hu-HU" sz="4200" b="1" dirty="0" smtClean="0">
                <a:solidFill>
                  <a:srgbClr val="33241C"/>
                </a:solidFill>
              </a:rPr>
              <a:t>Zöld könyv a jövő zajpolitikájáról </a:t>
            </a:r>
            <a:r>
              <a:rPr lang="hu-HU" sz="4200" dirty="0" smtClean="0">
                <a:solidFill>
                  <a:srgbClr val="33241C"/>
                </a:solidFill>
              </a:rPr>
              <a:t/>
            </a:r>
            <a:br>
              <a:rPr lang="hu-HU" sz="4200" dirty="0" smtClean="0">
                <a:solidFill>
                  <a:srgbClr val="33241C"/>
                </a:solidFill>
              </a:rPr>
            </a:br>
            <a:r>
              <a:rPr lang="hu-HU" sz="1600" dirty="0" smtClean="0">
                <a:solidFill>
                  <a:srgbClr val="92D050"/>
                </a:solidFill>
              </a:rPr>
              <a:t> </a:t>
            </a:r>
            <a:br>
              <a:rPr lang="hu-HU" sz="1600" dirty="0" smtClean="0">
                <a:solidFill>
                  <a:srgbClr val="92D050"/>
                </a:solidFill>
              </a:rPr>
            </a:br>
            <a:r>
              <a:rPr lang="hu-HU" sz="4200" dirty="0" smtClean="0">
                <a:solidFill>
                  <a:schemeClr val="bg1"/>
                </a:solidFill>
              </a:rPr>
              <a:t>megosztott felelősség</a:t>
            </a:r>
            <a:br>
              <a:rPr lang="hu-HU" sz="4200" dirty="0" smtClean="0">
                <a:solidFill>
                  <a:schemeClr val="bg1"/>
                </a:solidFill>
              </a:rPr>
            </a:br>
            <a:r>
              <a:rPr lang="hu-HU" sz="4200" dirty="0" smtClean="0">
                <a:solidFill>
                  <a:schemeClr val="bg1"/>
                </a:solidFill>
              </a:rPr>
              <a:t>együttműködés</a:t>
            </a:r>
            <a:br>
              <a:rPr lang="hu-HU" sz="4200" dirty="0" smtClean="0">
                <a:solidFill>
                  <a:schemeClr val="bg1"/>
                </a:solidFill>
              </a:rPr>
            </a:br>
            <a:r>
              <a:rPr lang="hu-HU" sz="4200" dirty="0" smtClean="0">
                <a:solidFill>
                  <a:schemeClr val="bg1"/>
                </a:solidFill>
              </a:rPr>
              <a:t>adathiány megszüntetése</a:t>
            </a:r>
            <a:br>
              <a:rPr lang="hu-HU" sz="4200" dirty="0" smtClean="0">
                <a:solidFill>
                  <a:schemeClr val="bg1"/>
                </a:solidFill>
              </a:rPr>
            </a:br>
            <a:r>
              <a:rPr lang="hu-HU" sz="4200" dirty="0" smtClean="0">
                <a:solidFill>
                  <a:schemeClr val="bg1"/>
                </a:solidFill>
              </a:rPr>
              <a:t>adatok összehasonlíthatósága</a:t>
            </a:r>
            <a:r>
              <a:rPr lang="hu-HU" sz="4200" dirty="0" smtClean="0">
                <a:solidFill>
                  <a:srgbClr val="33241C"/>
                </a:solidFill>
              </a:rPr>
              <a:t/>
            </a:r>
            <a:br>
              <a:rPr lang="hu-HU" sz="4200" dirty="0" smtClean="0">
                <a:solidFill>
                  <a:srgbClr val="33241C"/>
                </a:solidFill>
              </a:rPr>
            </a:br>
            <a:r>
              <a:rPr lang="hu-HU" sz="4200" dirty="0" smtClean="0">
                <a:solidFill>
                  <a:schemeClr val="bg1"/>
                </a:solidFill>
              </a:rPr>
              <a:t>módszerek harmonizációja</a:t>
            </a:r>
            <a:br>
              <a:rPr lang="hu-HU" sz="4200" dirty="0" smtClean="0">
                <a:solidFill>
                  <a:schemeClr val="bg1"/>
                </a:solidFill>
              </a:rPr>
            </a:br>
            <a:r>
              <a:rPr lang="hu-HU" sz="4200" dirty="0" smtClean="0">
                <a:solidFill>
                  <a:schemeClr val="bg1"/>
                </a:solidFill>
              </a:rPr>
              <a:t>kölcsönös információcsere</a:t>
            </a:r>
            <a:br>
              <a:rPr lang="hu-HU" sz="4200" dirty="0" smtClean="0">
                <a:solidFill>
                  <a:schemeClr val="bg1"/>
                </a:solidFill>
              </a:rPr>
            </a:br>
            <a:r>
              <a:rPr lang="hu-HU" sz="4200" dirty="0" smtClean="0">
                <a:solidFill>
                  <a:schemeClr val="bg1"/>
                </a:solidFill>
              </a:rPr>
              <a:t>nyilvánosság tájékoztatása</a:t>
            </a: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decel="50000" fill="hold" grpId="0" nodeType="withEffect">
                                  <p:stCondLst>
                                    <p:cond delay="0"/>
                                  </p:stCondLst>
                                  <p:iterate type="wd">
                                    <p:tmPct val="10000"/>
                                  </p:iterate>
                                  <p:childTnLst>
                                    <p:set>
                                      <p:cBhvr>
                                        <p:cTn id="6" dur="1" fill="hold">
                                          <p:stCondLst>
                                            <p:cond delay="0"/>
                                          </p:stCondLst>
                                        </p:cTn>
                                        <p:tgtEl>
                                          <p:spTgt spid="17410"/>
                                        </p:tgtEl>
                                        <p:attrNameLst>
                                          <p:attrName>style.visibility</p:attrName>
                                        </p:attrNameLst>
                                      </p:cBhvr>
                                      <p:to>
                                        <p:strVal val="visible"/>
                                      </p:to>
                                    </p:set>
                                    <p:anim calcmode="lin" valueType="num">
                                      <p:cBhvr additive="base">
                                        <p:cTn id="7" dur="500" fill="hold"/>
                                        <p:tgtEl>
                                          <p:spTgt spid="17410"/>
                                        </p:tgtEl>
                                        <p:attrNameLst>
                                          <p:attrName>ppt_x</p:attrName>
                                        </p:attrNameLst>
                                      </p:cBhvr>
                                      <p:tavLst>
                                        <p:tav tm="0">
                                          <p:val>
                                            <p:strVal val="1+#ppt_w/2"/>
                                          </p:val>
                                        </p:tav>
                                        <p:tav tm="100000">
                                          <p:val>
                                            <p:strVal val="#ppt_x"/>
                                          </p:val>
                                        </p:tav>
                                      </p:tavLst>
                                    </p:anim>
                                    <p:anim calcmode="lin" valueType="num">
                                      <p:cBhvr additive="base">
                                        <p:cTn id="8" dur="500" fill="hold"/>
                                        <p:tgtEl>
                                          <p:spTgt spid="17410"/>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2" presetClass="entr" presetSubtype="2" accel="50000" decel="5000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7410"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73452E"/>
            </a:gs>
            <a:gs pos="100000">
              <a:srgbClr val="33241C"/>
            </a:gs>
          </a:gsLst>
          <a:path path="circle">
            <a:fillToRect l="100000" t="100000"/>
          </a:path>
        </a:gradFill>
        <a:effectLst/>
      </p:bgPr>
    </p:bg>
    <p:spTree>
      <p:nvGrpSpPr>
        <p:cNvPr id="1" name=""/>
        <p:cNvGrpSpPr/>
        <p:nvPr/>
      </p:nvGrpSpPr>
      <p:grpSpPr>
        <a:xfrm>
          <a:off x="0" y="0"/>
          <a:ext cx="0" cy="0"/>
          <a:chOff x="0" y="0"/>
          <a:chExt cx="0" cy="0"/>
        </a:xfrm>
      </p:grpSpPr>
      <p:sp>
        <p:nvSpPr>
          <p:cNvPr id="4" name="Téglalap 3"/>
          <p:cNvSpPr/>
          <p:nvPr/>
        </p:nvSpPr>
        <p:spPr>
          <a:xfrm>
            <a:off x="0" y="1052736"/>
            <a:ext cx="9144000" cy="648072"/>
          </a:xfrm>
          <a:prstGeom prst="rect">
            <a:avLst/>
          </a:prstGeom>
          <a:gradFill flip="none" rotWithShape="1">
            <a:gsLst>
              <a:gs pos="0">
                <a:srgbClr val="24260D"/>
              </a:gs>
              <a:gs pos="50000">
                <a:srgbClr val="33241C"/>
              </a:gs>
              <a:gs pos="100000">
                <a:srgbClr val="33241C"/>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7410" name="Cím 1"/>
          <p:cNvSpPr>
            <a:spLocks noGrp="1"/>
          </p:cNvSpPr>
          <p:nvPr>
            <p:ph type="ctrTitle"/>
          </p:nvPr>
        </p:nvSpPr>
        <p:spPr>
          <a:xfrm>
            <a:off x="587499" y="404664"/>
            <a:ext cx="8232973" cy="6063198"/>
          </a:xfrm>
        </p:spPr>
        <p:txBody>
          <a:bodyPr wrap="square" lIns="0" tIns="0" rIns="0" bIns="0" anchor="t">
            <a:spAutoFit/>
          </a:bodyPr>
          <a:lstStyle/>
          <a:p>
            <a:pPr algn="l" defTabSz="912813"/>
            <a:r>
              <a:rPr lang="hu-HU" sz="4200" dirty="0" smtClean="0">
                <a:solidFill>
                  <a:schemeClr val="bg1"/>
                </a:solidFill>
              </a:rPr>
              <a:t>Európai Parlament és Tanács</a:t>
            </a:r>
            <a:br>
              <a:rPr lang="hu-HU" sz="4200" dirty="0" smtClean="0">
                <a:solidFill>
                  <a:schemeClr val="bg1"/>
                </a:solidFill>
              </a:rPr>
            </a:br>
            <a:r>
              <a:rPr lang="hu-HU" sz="4200" b="1" dirty="0" smtClean="0">
                <a:solidFill>
                  <a:srgbClr val="FFC000"/>
                </a:solidFill>
              </a:rPr>
              <a:t>49/2002/EK irányelv</a:t>
            </a:r>
            <a:r>
              <a:rPr lang="hu-HU" sz="4200" dirty="0" smtClean="0">
                <a:solidFill>
                  <a:schemeClr val="bg1"/>
                </a:solidFill>
              </a:rPr>
              <a:t/>
            </a:r>
            <a:br>
              <a:rPr lang="hu-HU" sz="4200" dirty="0" smtClean="0">
                <a:solidFill>
                  <a:schemeClr val="bg1"/>
                </a:solidFill>
              </a:rPr>
            </a:br>
            <a:r>
              <a:rPr lang="hu-HU" sz="1600" dirty="0" smtClean="0">
                <a:solidFill>
                  <a:schemeClr val="bg1"/>
                </a:solidFill>
              </a:rPr>
              <a:t/>
            </a:r>
            <a:br>
              <a:rPr lang="hu-HU" sz="1600" dirty="0" smtClean="0">
                <a:solidFill>
                  <a:schemeClr val="bg1"/>
                </a:solidFill>
              </a:rPr>
            </a:br>
            <a:r>
              <a:rPr lang="hu-HU" sz="4200" dirty="0" smtClean="0">
                <a:solidFill>
                  <a:schemeClr val="bg1"/>
                </a:solidFill>
              </a:rPr>
              <a:t>stratégiai zajtérképek készítése</a:t>
            </a:r>
            <a:br>
              <a:rPr lang="hu-HU" sz="4200" dirty="0" smtClean="0">
                <a:solidFill>
                  <a:schemeClr val="bg1"/>
                </a:solidFill>
              </a:rPr>
            </a:br>
            <a:r>
              <a:rPr lang="hu-HU" sz="4200" dirty="0" smtClean="0">
                <a:solidFill>
                  <a:schemeClr val="bg1"/>
                </a:solidFill>
              </a:rPr>
              <a:t>intézkedési tervek készítése</a:t>
            </a:r>
            <a:br>
              <a:rPr lang="hu-HU" sz="4200" dirty="0" smtClean="0">
                <a:solidFill>
                  <a:schemeClr val="bg1"/>
                </a:solidFill>
              </a:rPr>
            </a:br>
            <a:r>
              <a:rPr lang="hu-HU" sz="4200" dirty="0" smtClean="0">
                <a:solidFill>
                  <a:schemeClr val="bg1"/>
                </a:solidFill>
              </a:rPr>
              <a:t>100000 fő feletti nagyvárosok</a:t>
            </a:r>
            <a:br>
              <a:rPr lang="hu-HU" sz="4200" dirty="0" smtClean="0">
                <a:solidFill>
                  <a:schemeClr val="bg1"/>
                </a:solidFill>
              </a:rPr>
            </a:br>
            <a:r>
              <a:rPr lang="hu-HU" sz="4200" dirty="0" smtClean="0">
                <a:solidFill>
                  <a:schemeClr val="bg1"/>
                </a:solidFill>
              </a:rPr>
              <a:t>nagy forgalmú közlekedésre</a:t>
            </a:r>
            <a:br>
              <a:rPr lang="hu-HU" sz="4200" dirty="0" smtClean="0">
                <a:solidFill>
                  <a:schemeClr val="bg1"/>
                </a:solidFill>
              </a:rPr>
            </a:br>
            <a:r>
              <a:rPr lang="hu-HU" sz="4200" dirty="0" smtClean="0">
                <a:solidFill>
                  <a:schemeClr val="bg1"/>
                </a:solidFill>
              </a:rPr>
              <a:t>egységes módszerekkel</a:t>
            </a:r>
            <a:br>
              <a:rPr lang="hu-HU" sz="4200" dirty="0" smtClean="0">
                <a:solidFill>
                  <a:schemeClr val="bg1"/>
                </a:solidFill>
              </a:rPr>
            </a:br>
            <a:r>
              <a:rPr lang="hu-HU" sz="4200" dirty="0" smtClean="0">
                <a:solidFill>
                  <a:schemeClr val="bg1"/>
                </a:solidFill>
              </a:rPr>
              <a:t>egységes adatszolgáltatás</a:t>
            </a:r>
            <a:br>
              <a:rPr lang="hu-HU" sz="4200" dirty="0" smtClean="0">
                <a:solidFill>
                  <a:schemeClr val="bg1"/>
                </a:solidFill>
              </a:rPr>
            </a:br>
            <a:r>
              <a:rPr lang="hu-HU" sz="4200" dirty="0" smtClean="0">
                <a:solidFill>
                  <a:schemeClr val="bg1"/>
                </a:solidFill>
              </a:rPr>
              <a:t>az egész európai közösségre</a:t>
            </a: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decel="50000" fill="hold" grpId="0" nodeType="withEffect">
                                  <p:stCondLst>
                                    <p:cond delay="0"/>
                                  </p:stCondLst>
                                  <p:iterate type="wd">
                                    <p:tmPct val="10000"/>
                                  </p:iterate>
                                  <p:childTnLst>
                                    <p:set>
                                      <p:cBhvr>
                                        <p:cTn id="6" dur="1" fill="hold">
                                          <p:stCondLst>
                                            <p:cond delay="0"/>
                                          </p:stCondLst>
                                        </p:cTn>
                                        <p:tgtEl>
                                          <p:spTgt spid="17410"/>
                                        </p:tgtEl>
                                        <p:attrNameLst>
                                          <p:attrName>style.visibility</p:attrName>
                                        </p:attrNameLst>
                                      </p:cBhvr>
                                      <p:to>
                                        <p:strVal val="visible"/>
                                      </p:to>
                                    </p:set>
                                    <p:anim calcmode="lin" valueType="num">
                                      <p:cBhvr additive="base">
                                        <p:cTn id="7" dur="500" fill="hold"/>
                                        <p:tgtEl>
                                          <p:spTgt spid="17410"/>
                                        </p:tgtEl>
                                        <p:attrNameLst>
                                          <p:attrName>ppt_x</p:attrName>
                                        </p:attrNameLst>
                                      </p:cBhvr>
                                      <p:tavLst>
                                        <p:tav tm="0">
                                          <p:val>
                                            <p:strVal val="1+#ppt_w/2"/>
                                          </p:val>
                                        </p:tav>
                                        <p:tav tm="100000">
                                          <p:val>
                                            <p:strVal val="#ppt_x"/>
                                          </p:val>
                                        </p:tav>
                                      </p:tavLst>
                                    </p:anim>
                                    <p:anim calcmode="lin" valueType="num">
                                      <p:cBhvr additive="base">
                                        <p:cTn id="8" dur="500" fill="hold"/>
                                        <p:tgtEl>
                                          <p:spTgt spid="17410"/>
                                        </p:tgtEl>
                                        <p:attrNameLst>
                                          <p:attrName>ppt_y</p:attrName>
                                        </p:attrNameLst>
                                      </p:cBhvr>
                                      <p:tavLst>
                                        <p:tav tm="0">
                                          <p:val>
                                            <p:strVal val="#ppt_y"/>
                                          </p:val>
                                        </p:tav>
                                        <p:tav tm="100000">
                                          <p:val>
                                            <p:strVal val="#ppt_y"/>
                                          </p:val>
                                        </p:tav>
                                      </p:tavLst>
                                    </p:anim>
                                  </p:childTnLst>
                                </p:cTn>
                              </p:par>
                            </p:childTnLst>
                          </p:cTn>
                        </p:par>
                        <p:par>
                          <p:cTn id="9" fill="hold">
                            <p:stCondLst>
                              <p:cond delay="1800"/>
                            </p:stCondLst>
                            <p:childTnLst>
                              <p:par>
                                <p:cTn id="10" presetID="2" presetClass="entr" presetSubtype="2" accel="50000" decel="5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xit" presetSubtype="8" fill="hold" grpId="1" nodeType="clickEffect">
                                  <p:stCondLst>
                                    <p:cond delay="0"/>
                                  </p:stCondLst>
                                  <p:iterate type="wd">
                                    <p:tmPct val="10000"/>
                                  </p:iterate>
                                  <p:childTnLst>
                                    <p:anim calcmode="lin" valueType="num">
                                      <p:cBhvr additive="base">
                                        <p:cTn id="17" dur="500"/>
                                        <p:tgtEl>
                                          <p:spTgt spid="17410"/>
                                        </p:tgtEl>
                                        <p:attrNameLst>
                                          <p:attrName>ppt_x</p:attrName>
                                        </p:attrNameLst>
                                      </p:cBhvr>
                                      <p:tavLst>
                                        <p:tav tm="0">
                                          <p:val>
                                            <p:strVal val="ppt_x"/>
                                          </p:val>
                                        </p:tav>
                                        <p:tav tm="100000">
                                          <p:val>
                                            <p:strVal val="0-ppt_w/2"/>
                                          </p:val>
                                        </p:tav>
                                      </p:tavLst>
                                    </p:anim>
                                    <p:anim calcmode="lin" valueType="num">
                                      <p:cBhvr additive="base">
                                        <p:cTn id="18" dur="500"/>
                                        <p:tgtEl>
                                          <p:spTgt spid="17410"/>
                                        </p:tgtEl>
                                        <p:attrNameLst>
                                          <p:attrName>ppt_y</p:attrName>
                                        </p:attrNameLst>
                                      </p:cBhvr>
                                      <p:tavLst>
                                        <p:tav tm="0">
                                          <p:val>
                                            <p:strVal val="ppt_y"/>
                                          </p:val>
                                        </p:tav>
                                        <p:tav tm="100000">
                                          <p:val>
                                            <p:strVal val="ppt_y"/>
                                          </p:val>
                                        </p:tav>
                                      </p:tavLst>
                                    </p:anim>
                                    <p:set>
                                      <p:cBhvr>
                                        <p:cTn id="19" dur="1" fill="hold">
                                          <p:stCondLst>
                                            <p:cond delay="499"/>
                                          </p:stCondLst>
                                        </p:cTn>
                                        <p:tgtEl>
                                          <p:spTgt spid="17410"/>
                                        </p:tgtEl>
                                        <p:attrNameLst>
                                          <p:attrName>style.visibility</p:attrName>
                                        </p:attrNameLst>
                                      </p:cBhvr>
                                      <p:to>
                                        <p:strVal val="hidden"/>
                                      </p:to>
                                    </p:set>
                                  </p:childTnLst>
                                </p:cTn>
                              </p:par>
                            </p:childTnLst>
                          </p:cTn>
                        </p:par>
                        <p:par>
                          <p:cTn id="20" fill="hold">
                            <p:stCondLst>
                              <p:cond delay="1800"/>
                            </p:stCondLst>
                            <p:childTnLst>
                              <p:par>
                                <p:cTn id="21" presetID="2" presetClass="exit" presetSubtype="8" fill="hold" grpId="1" nodeType="afterEffect">
                                  <p:stCondLst>
                                    <p:cond delay="0"/>
                                  </p:stCondLst>
                                  <p:childTnLst>
                                    <p:anim calcmode="lin" valueType="num">
                                      <p:cBhvr additive="base">
                                        <p:cTn id="22" dur="500"/>
                                        <p:tgtEl>
                                          <p:spTgt spid="4"/>
                                        </p:tgtEl>
                                        <p:attrNameLst>
                                          <p:attrName>ppt_x</p:attrName>
                                        </p:attrNameLst>
                                      </p:cBhvr>
                                      <p:tavLst>
                                        <p:tav tm="0">
                                          <p:val>
                                            <p:strVal val="ppt_x"/>
                                          </p:val>
                                        </p:tav>
                                        <p:tav tm="100000">
                                          <p:val>
                                            <p:strVal val="0-ppt_w/2"/>
                                          </p:val>
                                        </p:tav>
                                      </p:tavLst>
                                    </p:anim>
                                    <p:anim calcmode="lin" valueType="num">
                                      <p:cBhvr additive="base">
                                        <p:cTn id="23" dur="500"/>
                                        <p:tgtEl>
                                          <p:spTgt spid="4"/>
                                        </p:tgtEl>
                                        <p:attrNameLst>
                                          <p:attrName>ppt_y</p:attrName>
                                        </p:attrNameLst>
                                      </p:cBhvr>
                                      <p:tavLst>
                                        <p:tav tm="0">
                                          <p:val>
                                            <p:strVal val="ppt_y"/>
                                          </p:val>
                                        </p:tav>
                                        <p:tav tm="100000">
                                          <p:val>
                                            <p:strVal val="ppt_y"/>
                                          </p:val>
                                        </p:tav>
                                      </p:tavLst>
                                    </p:anim>
                                    <p:set>
                                      <p:cBhvr>
                                        <p:cTn id="24"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17410" grpId="0"/>
      <p:bldP spid="17410" grpId="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17410" name="Cím 1"/>
          <p:cNvSpPr>
            <a:spLocks noGrp="1"/>
          </p:cNvSpPr>
          <p:nvPr>
            <p:ph type="ctrTitle"/>
          </p:nvPr>
        </p:nvSpPr>
        <p:spPr>
          <a:xfrm>
            <a:off x="587499" y="4933037"/>
            <a:ext cx="8232973" cy="846386"/>
          </a:xfrm>
        </p:spPr>
        <p:txBody>
          <a:bodyPr wrap="square" lIns="0" tIns="0" rIns="0" bIns="0" anchor="t">
            <a:spAutoFit/>
          </a:bodyPr>
          <a:lstStyle/>
          <a:p>
            <a:pPr algn="l" defTabSz="912813" eaLnBrk="1" hangingPunct="1"/>
            <a:r>
              <a:rPr lang="hu-HU" sz="5500" cap="all" dirty="0" smtClean="0">
                <a:solidFill>
                  <a:schemeClr val="bg1"/>
                </a:solidFill>
              </a:rPr>
              <a:t>HAZAI SZABÁLYOZÁS</a:t>
            </a:r>
          </a:p>
        </p:txBody>
      </p:sp>
      <p:sp>
        <p:nvSpPr>
          <p:cNvPr id="4" name="Cím 1"/>
          <p:cNvSpPr txBox="1">
            <a:spLocks/>
          </p:cNvSpPr>
          <p:nvPr/>
        </p:nvSpPr>
        <p:spPr>
          <a:xfrm>
            <a:off x="611560" y="4293096"/>
            <a:ext cx="8160964" cy="276999"/>
          </a:xfrm>
          <a:prstGeom prst="rect">
            <a:avLst/>
          </a:prstGeom>
        </p:spPr>
        <p:txBody>
          <a:bodyPr wrap="square" lIns="0" tIns="0" rIns="0" bIns="0">
            <a:spAutoFit/>
          </a:bodyPr>
          <a:lstStyle/>
          <a:p>
            <a:pPr fontAlgn="auto">
              <a:spcAft>
                <a:spcPts val="0"/>
              </a:spcAft>
              <a:defRPr/>
            </a:pPr>
            <a:r>
              <a:rPr lang="hu-HU" b="1" dirty="0" smtClean="0">
                <a:solidFill>
                  <a:schemeClr val="bg1"/>
                </a:solidFill>
                <a:latin typeface="+mj-lt"/>
                <a:ea typeface="+mj-ea"/>
                <a:cs typeface="+mj-cs"/>
              </a:rPr>
              <a:t>MIÉRT?</a:t>
            </a:r>
            <a:endParaRPr lang="hu-HU" dirty="0">
              <a:solidFill>
                <a:schemeClr val="bg1"/>
              </a:solidFill>
              <a:latin typeface="+mj-lt"/>
              <a:ea typeface="+mj-ea"/>
              <a:cs typeface="+mj-cs"/>
            </a:endParaRPr>
          </a:p>
        </p:txBody>
      </p:sp>
      <p:sp>
        <p:nvSpPr>
          <p:cNvPr id="5" name="Cím 1"/>
          <p:cNvSpPr txBox="1">
            <a:spLocks/>
          </p:cNvSpPr>
          <p:nvPr/>
        </p:nvSpPr>
        <p:spPr>
          <a:xfrm>
            <a:off x="611559" y="6021288"/>
            <a:ext cx="8160965" cy="677108"/>
          </a:xfrm>
          <a:prstGeom prst="rect">
            <a:avLst/>
          </a:prstGeom>
        </p:spPr>
        <p:txBody>
          <a:bodyPr wrap="square" lIns="0" tIns="0" rIns="0" bIns="0">
            <a:spAutoFit/>
          </a:bodyPr>
          <a:lstStyle/>
          <a:p>
            <a:pPr fontAlgn="auto">
              <a:spcAft>
                <a:spcPts val="0"/>
              </a:spcAft>
              <a:defRPr/>
            </a:pPr>
            <a:r>
              <a:rPr lang="hu-HU" sz="2200" dirty="0" smtClean="0">
                <a:solidFill>
                  <a:srgbClr val="33241C"/>
                </a:solidFill>
                <a:latin typeface="+mj-lt"/>
                <a:ea typeface="+mj-ea"/>
                <a:cs typeface="+mj-cs"/>
              </a:rPr>
              <a:t>Stratégiai zajtérképek és zajcsökkentési intézkedési tervek készítése</a:t>
            </a:r>
          </a:p>
          <a:p>
            <a:pPr fontAlgn="auto">
              <a:spcAft>
                <a:spcPts val="0"/>
              </a:spcAft>
              <a:defRPr/>
            </a:pPr>
            <a:r>
              <a:rPr lang="hu-HU" sz="2200" b="1" dirty="0" smtClean="0">
                <a:solidFill>
                  <a:srgbClr val="24260D"/>
                </a:solidFill>
              </a:rPr>
              <a:t>Székesfehérvár</a:t>
            </a:r>
            <a:r>
              <a:rPr lang="hu-HU" sz="2200" dirty="0" smtClean="0">
                <a:solidFill>
                  <a:srgbClr val="24260D"/>
                </a:solidFill>
              </a:rPr>
              <a:t> 2013 </a:t>
            </a:r>
            <a:r>
              <a:rPr lang="hu-HU" sz="2200" b="1" dirty="0" err="1" smtClean="0">
                <a:solidFill>
                  <a:srgbClr val="24260D"/>
                </a:solidFill>
              </a:rPr>
              <a:t>Zárórendezvény</a:t>
            </a:r>
            <a:endParaRPr lang="hu-HU" sz="2200" b="1" dirty="0">
              <a:solidFill>
                <a:srgbClr val="24260D"/>
              </a:solidFill>
            </a:endParaRPr>
          </a:p>
        </p:txBody>
      </p:sp>
    </p:spTree>
  </p:cSld>
  <p:clrMapOvr>
    <a:masterClrMapping/>
  </p:clrMapOvr>
  <p:transition>
    <p:randomBa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17410" name="Cím 1"/>
          <p:cNvSpPr>
            <a:spLocks noGrp="1"/>
          </p:cNvSpPr>
          <p:nvPr>
            <p:ph type="ctrTitle"/>
          </p:nvPr>
        </p:nvSpPr>
        <p:spPr>
          <a:xfrm>
            <a:off x="587499" y="404664"/>
            <a:ext cx="8232973" cy="3508653"/>
          </a:xfrm>
        </p:spPr>
        <p:txBody>
          <a:bodyPr wrap="square" lIns="0" tIns="0" rIns="0" bIns="0" anchor="t">
            <a:spAutoFit/>
          </a:bodyPr>
          <a:lstStyle/>
          <a:p>
            <a:pPr lvl="1" algn="l" defTabSz="912813" rtl="0">
              <a:spcBef>
                <a:spcPct val="0"/>
              </a:spcBef>
            </a:pPr>
            <a:r>
              <a:rPr lang="hu-HU" sz="4200" b="1" dirty="0" smtClean="0">
                <a:solidFill>
                  <a:srgbClr val="FFC000"/>
                </a:solidFill>
              </a:rPr>
              <a:t>KÖTELEZETTSÉG?</a:t>
            </a:r>
            <a:br>
              <a:rPr lang="hu-HU" sz="4200" b="1" dirty="0" smtClean="0">
                <a:solidFill>
                  <a:srgbClr val="FFC000"/>
                </a:solidFill>
              </a:rPr>
            </a:br>
            <a:r>
              <a:rPr lang="hu-HU" sz="4200" dirty="0" smtClean="0">
                <a:solidFill>
                  <a:schemeClr val="bg1"/>
                </a:solidFill>
                <a:latin typeface="Gabriola" pitchFamily="82" charset="0"/>
              </a:rPr>
              <a:t>Hatékony eszköz</a:t>
            </a:r>
            <a:r>
              <a:rPr lang="hu-HU" sz="2400" dirty="0" smtClean="0">
                <a:solidFill>
                  <a:schemeClr val="bg1"/>
                </a:solidFill>
                <a:latin typeface="Gabriola" pitchFamily="82" charset="0"/>
              </a:rPr>
              <a:t>, mert</a:t>
            </a:r>
            <a:r>
              <a:rPr lang="hu-HU" sz="4200" dirty="0" smtClean="0">
                <a:solidFill>
                  <a:schemeClr val="bg1"/>
                </a:solidFill>
              </a:rPr>
              <a:t/>
            </a:r>
            <a:br>
              <a:rPr lang="hu-HU" sz="4200" dirty="0" smtClean="0">
                <a:solidFill>
                  <a:schemeClr val="bg1"/>
                </a:solidFill>
              </a:rPr>
            </a:br>
            <a:r>
              <a:rPr lang="hu-HU" sz="2400" b="1" dirty="0" smtClean="0">
                <a:solidFill>
                  <a:srgbClr val="FFC000"/>
                </a:solidFill>
                <a:latin typeface="Gabriola" pitchFamily="82" charset="0"/>
              </a:rPr>
              <a:t>nincs</a:t>
            </a:r>
            <a:r>
              <a:rPr lang="hu-HU" sz="2400" dirty="0" smtClean="0">
                <a:solidFill>
                  <a:schemeClr val="bg1"/>
                </a:solidFill>
                <a:latin typeface="Gabriola" pitchFamily="82" charset="0"/>
              </a:rPr>
              <a:t>  stratégiai szintű értékelés és kezelés</a:t>
            </a:r>
            <a:br>
              <a:rPr lang="hu-HU" sz="2400" dirty="0" smtClean="0">
                <a:solidFill>
                  <a:schemeClr val="bg1"/>
                </a:solidFill>
                <a:latin typeface="Gabriola" pitchFamily="82" charset="0"/>
              </a:rPr>
            </a:br>
            <a:r>
              <a:rPr lang="hu-HU" sz="2400" b="1" dirty="0" smtClean="0">
                <a:solidFill>
                  <a:srgbClr val="FFC000"/>
                </a:solidFill>
                <a:latin typeface="Gabriola" pitchFamily="82" charset="0"/>
              </a:rPr>
              <a:t>nincs</a:t>
            </a:r>
            <a:r>
              <a:rPr lang="hu-HU" sz="2400" dirty="0" smtClean="0">
                <a:solidFill>
                  <a:schemeClr val="bg1"/>
                </a:solidFill>
                <a:latin typeface="Gabriola" pitchFamily="82" charset="0"/>
              </a:rPr>
              <a:t>  adat, vagy nem egységes az adatszolgáltatás </a:t>
            </a:r>
            <a:br>
              <a:rPr lang="hu-HU" sz="2400" dirty="0" smtClean="0">
                <a:solidFill>
                  <a:schemeClr val="bg1"/>
                </a:solidFill>
                <a:latin typeface="Gabriola" pitchFamily="82" charset="0"/>
              </a:rPr>
            </a:br>
            <a:r>
              <a:rPr lang="hu-HU" sz="2400" b="1" dirty="0" smtClean="0">
                <a:solidFill>
                  <a:srgbClr val="FFC000"/>
                </a:solidFill>
                <a:latin typeface="Gabriola" pitchFamily="82" charset="0"/>
              </a:rPr>
              <a:t>nincs</a:t>
            </a:r>
            <a:r>
              <a:rPr lang="hu-HU" sz="2400" b="1" dirty="0" smtClean="0">
                <a:solidFill>
                  <a:schemeClr val="bg1"/>
                </a:solidFill>
                <a:latin typeface="Gabriola" pitchFamily="82" charset="0"/>
              </a:rPr>
              <a:t> </a:t>
            </a:r>
            <a:r>
              <a:rPr lang="hu-HU" sz="2400" dirty="0" smtClean="0">
                <a:solidFill>
                  <a:schemeClr val="bg1"/>
                </a:solidFill>
                <a:latin typeface="Gabriola" pitchFamily="82" charset="0"/>
              </a:rPr>
              <a:t> minden tagállamnak megfelelő eszköz és módszertan</a:t>
            </a:r>
            <a:br>
              <a:rPr lang="hu-HU" sz="2400" dirty="0" smtClean="0">
                <a:solidFill>
                  <a:schemeClr val="bg1"/>
                </a:solidFill>
                <a:latin typeface="Gabriola" pitchFamily="82" charset="0"/>
              </a:rPr>
            </a:br>
            <a:r>
              <a:rPr lang="hu-HU" sz="2400" b="1" dirty="0" smtClean="0">
                <a:solidFill>
                  <a:srgbClr val="FFC000"/>
                </a:solidFill>
                <a:latin typeface="Gabriola" pitchFamily="82" charset="0"/>
              </a:rPr>
              <a:t>nincs</a:t>
            </a:r>
            <a:r>
              <a:rPr lang="hu-HU" sz="2400" dirty="0" smtClean="0">
                <a:solidFill>
                  <a:schemeClr val="bg1"/>
                </a:solidFill>
                <a:latin typeface="Gabriola" pitchFamily="82" charset="0"/>
              </a:rPr>
              <a:t>  összehasonlítható adat</a:t>
            </a:r>
            <a:br>
              <a:rPr lang="hu-HU" sz="2400" dirty="0" smtClean="0">
                <a:solidFill>
                  <a:schemeClr val="bg1"/>
                </a:solidFill>
                <a:latin typeface="Gabriola" pitchFamily="82" charset="0"/>
              </a:rPr>
            </a:br>
            <a:r>
              <a:rPr lang="hu-HU" sz="2400" b="1" dirty="0" smtClean="0">
                <a:solidFill>
                  <a:srgbClr val="FFC000"/>
                </a:solidFill>
                <a:latin typeface="Gabriola" pitchFamily="82" charset="0"/>
              </a:rPr>
              <a:t>nincs</a:t>
            </a:r>
            <a:r>
              <a:rPr lang="hu-HU" sz="2400" dirty="0" smtClean="0">
                <a:solidFill>
                  <a:schemeClr val="bg1"/>
                </a:solidFill>
                <a:latin typeface="Gabriola" pitchFamily="82" charset="0"/>
              </a:rPr>
              <a:t>  intézkedési terv, nincs közösségi együttműködés</a:t>
            </a:r>
            <a:br>
              <a:rPr lang="hu-HU" sz="2400" dirty="0" smtClean="0">
                <a:solidFill>
                  <a:schemeClr val="bg1"/>
                </a:solidFill>
                <a:latin typeface="Gabriola" pitchFamily="82" charset="0"/>
              </a:rPr>
            </a:br>
            <a:r>
              <a:rPr lang="hu-HU" sz="2400" b="1" dirty="0" smtClean="0">
                <a:solidFill>
                  <a:srgbClr val="FFC000"/>
                </a:solidFill>
                <a:latin typeface="Gabriola" pitchFamily="82" charset="0"/>
              </a:rPr>
              <a:t>nincs</a:t>
            </a:r>
            <a:r>
              <a:rPr lang="hu-HU" sz="2400" dirty="0" smtClean="0">
                <a:solidFill>
                  <a:schemeClr val="bg1"/>
                </a:solidFill>
                <a:latin typeface="Gabriola" pitchFamily="82" charset="0"/>
              </a:rPr>
              <a:t>  együttműködés a nyilvánossággal</a:t>
            </a:r>
            <a:endParaRPr lang="hu-HU" sz="6600" dirty="0" smtClean="0">
              <a:solidFill>
                <a:schemeClr val="bg1"/>
              </a:solidFill>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withEffect">
                                  <p:stCondLst>
                                    <p:cond delay="0"/>
                                  </p:stCondLst>
                                  <p:iterate type="wd">
                                    <p:tmPct val="10000"/>
                                  </p:iterate>
                                  <p:childTnLst>
                                    <p:set>
                                      <p:cBhvr>
                                        <p:cTn id="6" dur="1" fill="hold">
                                          <p:stCondLst>
                                            <p:cond delay="0"/>
                                          </p:stCondLst>
                                        </p:cTn>
                                        <p:tgtEl>
                                          <p:spTgt spid="17410"/>
                                        </p:tgtEl>
                                        <p:attrNameLst>
                                          <p:attrName>style.visibility</p:attrName>
                                        </p:attrNameLst>
                                      </p:cBhvr>
                                      <p:to>
                                        <p:strVal val="visible"/>
                                      </p:to>
                                    </p:set>
                                    <p:anim calcmode="lin" valueType="num">
                                      <p:cBhvr additive="base">
                                        <p:cTn id="7" dur="500" fill="hold"/>
                                        <p:tgtEl>
                                          <p:spTgt spid="17410"/>
                                        </p:tgtEl>
                                        <p:attrNameLst>
                                          <p:attrName>ppt_x</p:attrName>
                                        </p:attrNameLst>
                                      </p:cBhvr>
                                      <p:tavLst>
                                        <p:tav tm="0">
                                          <p:val>
                                            <p:strVal val="#ppt_x"/>
                                          </p:val>
                                        </p:tav>
                                        <p:tav tm="100000">
                                          <p:val>
                                            <p:strVal val="#ppt_x"/>
                                          </p:val>
                                        </p:tav>
                                      </p:tavLst>
                                    </p:anim>
                                    <p:anim calcmode="lin" valueType="num">
                                      <p:cBhvr additive="base">
                                        <p:cTn id="8" dur="500" fill="hold"/>
                                        <p:tgtEl>
                                          <p:spTgt spid="1741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17410" name="Cím 1"/>
          <p:cNvSpPr>
            <a:spLocks noGrp="1"/>
          </p:cNvSpPr>
          <p:nvPr>
            <p:ph type="ctrTitle"/>
          </p:nvPr>
        </p:nvSpPr>
        <p:spPr>
          <a:xfrm>
            <a:off x="587499" y="404664"/>
            <a:ext cx="8232973" cy="3170099"/>
          </a:xfrm>
        </p:spPr>
        <p:txBody>
          <a:bodyPr wrap="square" lIns="0" tIns="0" rIns="0" bIns="0" anchor="t">
            <a:spAutoFit/>
          </a:bodyPr>
          <a:lstStyle/>
          <a:p>
            <a:pPr lvl="1" algn="l" defTabSz="912813" rtl="0">
              <a:spcBef>
                <a:spcPct val="0"/>
              </a:spcBef>
            </a:pPr>
            <a:r>
              <a:rPr lang="hu-HU" sz="4200" b="1" dirty="0" smtClean="0">
                <a:solidFill>
                  <a:srgbClr val="FFC000"/>
                </a:solidFill>
              </a:rPr>
              <a:t>KÖTELEZETTSÉG!</a:t>
            </a:r>
            <a:br>
              <a:rPr lang="hu-HU" sz="4200" b="1" dirty="0" smtClean="0">
                <a:solidFill>
                  <a:srgbClr val="FFC000"/>
                </a:solidFill>
              </a:rPr>
            </a:br>
            <a:r>
              <a:rPr lang="hu-HU" sz="1600" dirty="0" smtClean="0">
                <a:solidFill>
                  <a:schemeClr val="bg1"/>
                </a:solidFill>
                <a:latin typeface="+mj-lt"/>
              </a:rPr>
              <a:t> </a:t>
            </a:r>
            <a:br>
              <a:rPr lang="hu-HU" sz="1600" dirty="0" smtClean="0">
                <a:solidFill>
                  <a:schemeClr val="bg1"/>
                </a:solidFill>
                <a:latin typeface="+mj-lt"/>
              </a:rPr>
            </a:br>
            <a:r>
              <a:rPr lang="hu-HU" sz="4200" dirty="0" smtClean="0">
                <a:solidFill>
                  <a:schemeClr val="bg1"/>
                </a:solidFill>
                <a:latin typeface="Gabriola" pitchFamily="82" charset="0"/>
              </a:rPr>
              <a:t>Támogatott</a:t>
            </a:r>
            <a:br>
              <a:rPr lang="hu-HU" sz="4200" dirty="0" smtClean="0">
                <a:solidFill>
                  <a:schemeClr val="bg1"/>
                </a:solidFill>
                <a:latin typeface="Gabriola" pitchFamily="82" charset="0"/>
              </a:rPr>
            </a:br>
            <a:r>
              <a:rPr lang="hu-HU" sz="2400" dirty="0" smtClean="0">
                <a:solidFill>
                  <a:schemeClr val="bg1"/>
                </a:solidFill>
                <a:latin typeface="Gabriola" pitchFamily="82" charset="0"/>
              </a:rPr>
              <a:t>ha kérik! </a:t>
            </a:r>
            <a:r>
              <a:rPr lang="hu-HU" sz="2400" dirty="0" smtClean="0">
                <a:solidFill>
                  <a:srgbClr val="FFC000"/>
                </a:solidFill>
                <a:latin typeface="Gabriola" pitchFamily="82" charset="0"/>
              </a:rPr>
              <a:t>Nem mindenki kapott támogatást!</a:t>
            </a:r>
            <a:r>
              <a:rPr lang="hu-HU" sz="2400" dirty="0" smtClean="0">
                <a:solidFill>
                  <a:schemeClr val="bg1"/>
                </a:solidFill>
                <a:latin typeface="Gabriola" pitchFamily="82" charset="0"/>
              </a:rPr>
              <a:t/>
            </a:r>
            <a:br>
              <a:rPr lang="hu-HU" sz="2400" dirty="0" smtClean="0">
                <a:solidFill>
                  <a:schemeClr val="bg1"/>
                </a:solidFill>
                <a:latin typeface="Gabriola" pitchFamily="82" charset="0"/>
              </a:rPr>
            </a:br>
            <a:r>
              <a:rPr lang="hu-HU" sz="1600" dirty="0" smtClean="0">
                <a:solidFill>
                  <a:schemeClr val="bg1"/>
                </a:solidFill>
                <a:latin typeface="Gabriola" pitchFamily="82" charset="0"/>
              </a:rPr>
              <a:t/>
            </a:r>
            <a:br>
              <a:rPr lang="hu-HU" sz="1600" dirty="0" smtClean="0">
                <a:solidFill>
                  <a:schemeClr val="bg1"/>
                </a:solidFill>
                <a:latin typeface="Gabriola" pitchFamily="82" charset="0"/>
              </a:rPr>
            </a:br>
            <a:r>
              <a:rPr lang="hu-HU" sz="4200" dirty="0" smtClean="0">
                <a:solidFill>
                  <a:schemeClr val="bg1"/>
                </a:solidFill>
                <a:latin typeface="Gabriola" pitchFamily="82" charset="0"/>
              </a:rPr>
              <a:t>Kötelezettségszegési eljárás</a:t>
            </a:r>
            <a:br>
              <a:rPr lang="hu-HU" sz="4200" dirty="0" smtClean="0">
                <a:solidFill>
                  <a:schemeClr val="bg1"/>
                </a:solidFill>
                <a:latin typeface="Gabriola" pitchFamily="82" charset="0"/>
              </a:rPr>
            </a:br>
            <a:r>
              <a:rPr lang="hu-HU" sz="2400" dirty="0" smtClean="0">
                <a:solidFill>
                  <a:schemeClr val="bg1"/>
                </a:solidFill>
                <a:latin typeface="Gabriola" pitchFamily="82" charset="0"/>
              </a:rPr>
              <a:t>ha nem teljesítik az előírtakat!</a:t>
            </a: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withEffect">
                                  <p:stCondLst>
                                    <p:cond delay="0"/>
                                  </p:stCondLst>
                                  <p:iterate type="wd">
                                    <p:tmPct val="10000"/>
                                  </p:iterate>
                                  <p:childTnLst>
                                    <p:set>
                                      <p:cBhvr>
                                        <p:cTn id="6" dur="1" fill="hold">
                                          <p:stCondLst>
                                            <p:cond delay="0"/>
                                          </p:stCondLst>
                                        </p:cTn>
                                        <p:tgtEl>
                                          <p:spTgt spid="17410"/>
                                        </p:tgtEl>
                                        <p:attrNameLst>
                                          <p:attrName>style.visibility</p:attrName>
                                        </p:attrNameLst>
                                      </p:cBhvr>
                                      <p:to>
                                        <p:strVal val="visible"/>
                                      </p:to>
                                    </p:set>
                                    <p:anim calcmode="lin" valueType="num">
                                      <p:cBhvr additive="base">
                                        <p:cTn id="7" dur="500" fill="hold"/>
                                        <p:tgtEl>
                                          <p:spTgt spid="17410"/>
                                        </p:tgtEl>
                                        <p:attrNameLst>
                                          <p:attrName>ppt_x</p:attrName>
                                        </p:attrNameLst>
                                      </p:cBhvr>
                                      <p:tavLst>
                                        <p:tav tm="0">
                                          <p:val>
                                            <p:strVal val="#ppt_x"/>
                                          </p:val>
                                        </p:tav>
                                        <p:tav tm="100000">
                                          <p:val>
                                            <p:strVal val="#ppt_x"/>
                                          </p:val>
                                        </p:tav>
                                      </p:tavLst>
                                    </p:anim>
                                    <p:anim calcmode="lin" valueType="num">
                                      <p:cBhvr additive="base">
                                        <p:cTn id="8" dur="500" fill="hold"/>
                                        <p:tgtEl>
                                          <p:spTgt spid="1741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17410" name="Cím 1"/>
          <p:cNvSpPr>
            <a:spLocks noGrp="1"/>
          </p:cNvSpPr>
          <p:nvPr>
            <p:ph type="ctrTitle"/>
          </p:nvPr>
        </p:nvSpPr>
        <p:spPr>
          <a:xfrm>
            <a:off x="587499" y="404664"/>
            <a:ext cx="8232973" cy="3693319"/>
          </a:xfrm>
        </p:spPr>
        <p:txBody>
          <a:bodyPr wrap="square" lIns="0" tIns="0" rIns="0" bIns="0" anchor="t">
            <a:spAutoFit/>
          </a:bodyPr>
          <a:lstStyle/>
          <a:p>
            <a:pPr lvl="1" algn="l" defTabSz="912813" rtl="0">
              <a:spcBef>
                <a:spcPct val="0"/>
              </a:spcBef>
            </a:pPr>
            <a:r>
              <a:rPr lang="hu-HU" sz="4200" b="1" dirty="0" smtClean="0">
                <a:solidFill>
                  <a:srgbClr val="FFC000"/>
                </a:solidFill>
              </a:rPr>
              <a:t>JOGHARMONIZÁCIÓ</a:t>
            </a:r>
            <a:br>
              <a:rPr lang="hu-HU" sz="4200" b="1" dirty="0" smtClean="0">
                <a:solidFill>
                  <a:srgbClr val="FFC000"/>
                </a:solidFill>
              </a:rPr>
            </a:br>
            <a:r>
              <a:rPr lang="hu-HU" sz="4200" dirty="0" smtClean="0">
                <a:solidFill>
                  <a:schemeClr val="bg1"/>
                </a:solidFill>
                <a:latin typeface="Gabriola" pitchFamily="82" charset="0"/>
              </a:rPr>
              <a:t>Törvényi szinten:	</a:t>
            </a:r>
            <a:r>
              <a:rPr lang="hu-HU" sz="2400" dirty="0" smtClean="0">
                <a:solidFill>
                  <a:srgbClr val="FFC000"/>
                </a:solidFill>
                <a:latin typeface="Gabriola" pitchFamily="82" charset="0"/>
              </a:rPr>
              <a:t>1995. évi LIII. törvény </a:t>
            </a:r>
            <a:r>
              <a:rPr lang="hu-HU" sz="2400" dirty="0" smtClean="0">
                <a:solidFill>
                  <a:schemeClr val="bg1"/>
                </a:solidFill>
                <a:latin typeface="Gabriola" pitchFamily="82" charset="0"/>
              </a:rPr>
              <a:t/>
            </a:r>
            <a:br>
              <a:rPr lang="hu-HU" sz="2400" dirty="0" smtClean="0">
                <a:solidFill>
                  <a:schemeClr val="bg1"/>
                </a:solidFill>
                <a:latin typeface="Gabriola" pitchFamily="82" charset="0"/>
              </a:rPr>
            </a:br>
            <a:r>
              <a:rPr lang="hu-HU" sz="2400" dirty="0" smtClean="0">
                <a:solidFill>
                  <a:schemeClr val="bg1"/>
                </a:solidFill>
                <a:latin typeface="Gabriola" pitchFamily="82" charset="0"/>
              </a:rPr>
              <a:t>				a feladatok delegálása az Önkormányzatoknak</a:t>
            </a:r>
            <a:br>
              <a:rPr lang="hu-HU" sz="2400" dirty="0" smtClean="0">
                <a:solidFill>
                  <a:schemeClr val="bg1"/>
                </a:solidFill>
                <a:latin typeface="Gabriola" pitchFamily="82" charset="0"/>
              </a:rPr>
            </a:br>
            <a:r>
              <a:rPr lang="hu-HU" sz="4200" dirty="0" smtClean="0">
                <a:solidFill>
                  <a:schemeClr val="bg1"/>
                </a:solidFill>
                <a:latin typeface="Gabriola" pitchFamily="82" charset="0"/>
              </a:rPr>
              <a:t>Kormány szinten:	</a:t>
            </a:r>
            <a:r>
              <a:rPr lang="hu-HU" sz="2400" dirty="0" smtClean="0">
                <a:solidFill>
                  <a:srgbClr val="FFC000"/>
                </a:solidFill>
                <a:latin typeface="Gabriola" pitchFamily="82" charset="0"/>
              </a:rPr>
              <a:t>280/2004. (X. 20.) Korm. rendelet</a:t>
            </a:r>
            <a:br>
              <a:rPr lang="hu-HU" sz="2400" dirty="0" smtClean="0">
                <a:solidFill>
                  <a:srgbClr val="FFC000"/>
                </a:solidFill>
                <a:latin typeface="Gabriola" pitchFamily="82" charset="0"/>
              </a:rPr>
            </a:br>
            <a:r>
              <a:rPr lang="hu-HU" sz="2400" dirty="0" smtClean="0">
                <a:solidFill>
                  <a:srgbClr val="FFC000"/>
                </a:solidFill>
                <a:latin typeface="Gabriola" pitchFamily="82" charset="0"/>
              </a:rPr>
              <a:t>				</a:t>
            </a:r>
            <a:r>
              <a:rPr lang="hu-HU" sz="2400" dirty="0" smtClean="0">
                <a:solidFill>
                  <a:schemeClr val="bg1"/>
                </a:solidFill>
                <a:latin typeface="Gabriola" pitchFamily="82" charset="0"/>
              </a:rPr>
              <a:t>a 49/2002/EK irányelv átvétele</a:t>
            </a:r>
            <a:br>
              <a:rPr lang="hu-HU" sz="2400" dirty="0" smtClean="0">
                <a:solidFill>
                  <a:schemeClr val="bg1"/>
                </a:solidFill>
                <a:latin typeface="Gabriola" pitchFamily="82" charset="0"/>
              </a:rPr>
            </a:br>
            <a:r>
              <a:rPr lang="hu-HU" sz="4200" dirty="0" smtClean="0">
                <a:solidFill>
                  <a:schemeClr val="bg1"/>
                </a:solidFill>
                <a:latin typeface="Gabriola" pitchFamily="82" charset="0"/>
              </a:rPr>
              <a:t>Miniszteri szinten:	</a:t>
            </a:r>
            <a:r>
              <a:rPr lang="hu-HU" sz="2400" dirty="0" smtClean="0">
                <a:solidFill>
                  <a:srgbClr val="FFC000"/>
                </a:solidFill>
                <a:latin typeface="Gabriola" pitchFamily="82" charset="0"/>
              </a:rPr>
              <a:t>25/2004. (XII. 20.) </a:t>
            </a:r>
            <a:r>
              <a:rPr lang="hu-HU" sz="2400" dirty="0" err="1" smtClean="0">
                <a:solidFill>
                  <a:srgbClr val="FFC000"/>
                </a:solidFill>
                <a:latin typeface="Gabriola" pitchFamily="82" charset="0"/>
              </a:rPr>
              <a:t>KvVM</a:t>
            </a:r>
            <a:r>
              <a:rPr lang="hu-HU" sz="2400" dirty="0" smtClean="0">
                <a:solidFill>
                  <a:srgbClr val="FFC000"/>
                </a:solidFill>
                <a:latin typeface="Gabriola" pitchFamily="82" charset="0"/>
              </a:rPr>
              <a:t> rendelet</a:t>
            </a:r>
            <a:br>
              <a:rPr lang="hu-HU" sz="2400" dirty="0" smtClean="0">
                <a:solidFill>
                  <a:srgbClr val="FFC000"/>
                </a:solidFill>
                <a:latin typeface="Gabriola" pitchFamily="82" charset="0"/>
              </a:rPr>
            </a:br>
            <a:r>
              <a:rPr lang="hu-HU" sz="2400" dirty="0" smtClean="0">
                <a:solidFill>
                  <a:srgbClr val="FFC000"/>
                </a:solidFill>
                <a:latin typeface="Gabriola" pitchFamily="82" charset="0"/>
              </a:rPr>
              <a:t>				</a:t>
            </a:r>
            <a:r>
              <a:rPr lang="hu-HU" sz="2400" dirty="0" smtClean="0">
                <a:solidFill>
                  <a:schemeClr val="bg1"/>
                </a:solidFill>
                <a:latin typeface="Gabriola" pitchFamily="82" charset="0"/>
              </a:rPr>
              <a:t>részletes módszertani útmutató</a:t>
            </a:r>
            <a:endParaRPr lang="hu-HU" sz="2400" dirty="0" smtClean="0">
              <a:solidFill>
                <a:schemeClr val="bg1"/>
              </a:solidFill>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withEffect">
                                  <p:stCondLst>
                                    <p:cond delay="0"/>
                                  </p:stCondLst>
                                  <p:iterate type="wd">
                                    <p:tmPct val="10000"/>
                                  </p:iterate>
                                  <p:childTnLst>
                                    <p:set>
                                      <p:cBhvr>
                                        <p:cTn id="6" dur="1" fill="hold">
                                          <p:stCondLst>
                                            <p:cond delay="0"/>
                                          </p:stCondLst>
                                        </p:cTn>
                                        <p:tgtEl>
                                          <p:spTgt spid="17410"/>
                                        </p:tgtEl>
                                        <p:attrNameLst>
                                          <p:attrName>style.visibility</p:attrName>
                                        </p:attrNameLst>
                                      </p:cBhvr>
                                      <p:to>
                                        <p:strVal val="visible"/>
                                      </p:to>
                                    </p:set>
                                    <p:anim calcmode="lin" valueType="num">
                                      <p:cBhvr additive="base">
                                        <p:cTn id="7" dur="500" fill="hold"/>
                                        <p:tgtEl>
                                          <p:spTgt spid="17410"/>
                                        </p:tgtEl>
                                        <p:attrNameLst>
                                          <p:attrName>ppt_x</p:attrName>
                                        </p:attrNameLst>
                                      </p:cBhvr>
                                      <p:tavLst>
                                        <p:tav tm="0">
                                          <p:val>
                                            <p:strVal val="#ppt_x"/>
                                          </p:val>
                                        </p:tav>
                                        <p:tav tm="100000">
                                          <p:val>
                                            <p:strVal val="#ppt_x"/>
                                          </p:val>
                                        </p:tav>
                                      </p:tavLst>
                                    </p:anim>
                                    <p:anim calcmode="lin" valueType="num">
                                      <p:cBhvr additive="base">
                                        <p:cTn id="8" dur="500" fill="hold"/>
                                        <p:tgtEl>
                                          <p:spTgt spid="1741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17410" name="Cím 1"/>
          <p:cNvSpPr>
            <a:spLocks noGrp="1"/>
          </p:cNvSpPr>
          <p:nvPr>
            <p:ph type="ctrTitle"/>
          </p:nvPr>
        </p:nvSpPr>
        <p:spPr>
          <a:xfrm>
            <a:off x="587499" y="4941168"/>
            <a:ext cx="8232973" cy="846386"/>
          </a:xfrm>
        </p:spPr>
        <p:txBody>
          <a:bodyPr wrap="square" lIns="0" tIns="0" rIns="0" bIns="0" anchor="t">
            <a:spAutoFit/>
          </a:bodyPr>
          <a:lstStyle/>
          <a:p>
            <a:pPr algn="l" defTabSz="912813" eaLnBrk="1" hangingPunct="1"/>
            <a:r>
              <a:rPr lang="hu-HU" sz="5500" cap="all" dirty="0" smtClean="0">
                <a:solidFill>
                  <a:schemeClr val="bg1"/>
                </a:solidFill>
              </a:rPr>
              <a:t>PÁLYÁZAT</a:t>
            </a:r>
          </a:p>
        </p:txBody>
      </p:sp>
      <p:sp>
        <p:nvSpPr>
          <p:cNvPr id="4" name="Cím 1"/>
          <p:cNvSpPr txBox="1">
            <a:spLocks/>
          </p:cNvSpPr>
          <p:nvPr/>
        </p:nvSpPr>
        <p:spPr>
          <a:xfrm>
            <a:off x="611560" y="4293096"/>
            <a:ext cx="8160964" cy="276999"/>
          </a:xfrm>
          <a:prstGeom prst="rect">
            <a:avLst/>
          </a:prstGeom>
        </p:spPr>
        <p:txBody>
          <a:bodyPr wrap="square" lIns="0" tIns="0" rIns="0" bIns="0">
            <a:spAutoFit/>
          </a:bodyPr>
          <a:lstStyle/>
          <a:p>
            <a:pPr fontAlgn="auto">
              <a:spcAft>
                <a:spcPts val="0"/>
              </a:spcAft>
              <a:defRPr/>
            </a:pPr>
            <a:r>
              <a:rPr lang="hu-HU" b="1" dirty="0" smtClean="0">
                <a:solidFill>
                  <a:schemeClr val="bg1"/>
                </a:solidFill>
                <a:latin typeface="+mj-lt"/>
                <a:ea typeface="+mj-ea"/>
                <a:cs typeface="+mj-cs"/>
              </a:rPr>
              <a:t>MIKOR?</a:t>
            </a:r>
            <a:endParaRPr lang="hu-HU" dirty="0">
              <a:solidFill>
                <a:schemeClr val="bg1"/>
              </a:solidFill>
              <a:latin typeface="+mj-lt"/>
              <a:ea typeface="+mj-ea"/>
              <a:cs typeface="+mj-cs"/>
            </a:endParaRPr>
          </a:p>
        </p:txBody>
      </p:sp>
      <p:sp>
        <p:nvSpPr>
          <p:cNvPr id="5" name="Cím 1"/>
          <p:cNvSpPr txBox="1">
            <a:spLocks/>
          </p:cNvSpPr>
          <p:nvPr/>
        </p:nvSpPr>
        <p:spPr>
          <a:xfrm>
            <a:off x="611559" y="6021288"/>
            <a:ext cx="8160965" cy="677108"/>
          </a:xfrm>
          <a:prstGeom prst="rect">
            <a:avLst/>
          </a:prstGeom>
        </p:spPr>
        <p:txBody>
          <a:bodyPr wrap="square" lIns="0" tIns="0" rIns="0" bIns="0">
            <a:spAutoFit/>
          </a:bodyPr>
          <a:lstStyle/>
          <a:p>
            <a:pPr fontAlgn="auto">
              <a:spcAft>
                <a:spcPts val="0"/>
              </a:spcAft>
              <a:defRPr/>
            </a:pPr>
            <a:r>
              <a:rPr lang="hu-HU" sz="2200" dirty="0" smtClean="0">
                <a:solidFill>
                  <a:srgbClr val="33241C"/>
                </a:solidFill>
                <a:latin typeface="+mj-lt"/>
                <a:ea typeface="+mj-ea"/>
                <a:cs typeface="+mj-cs"/>
              </a:rPr>
              <a:t>Stratégiai zajtérképek és zajcsökkentési intézkedési tervek készítése</a:t>
            </a:r>
          </a:p>
          <a:p>
            <a:pPr fontAlgn="auto">
              <a:spcAft>
                <a:spcPts val="0"/>
              </a:spcAft>
              <a:defRPr/>
            </a:pPr>
            <a:r>
              <a:rPr lang="hu-HU" sz="2200" b="1" dirty="0" smtClean="0">
                <a:solidFill>
                  <a:srgbClr val="24260D"/>
                </a:solidFill>
              </a:rPr>
              <a:t>Székesfehérvár</a:t>
            </a:r>
            <a:r>
              <a:rPr lang="hu-HU" sz="2200" dirty="0" smtClean="0">
                <a:solidFill>
                  <a:srgbClr val="24260D"/>
                </a:solidFill>
              </a:rPr>
              <a:t> 2013 </a:t>
            </a:r>
            <a:r>
              <a:rPr lang="hu-HU" sz="2200" b="1" dirty="0" err="1" smtClean="0">
                <a:solidFill>
                  <a:srgbClr val="24260D"/>
                </a:solidFill>
              </a:rPr>
              <a:t>Zárórendezvény</a:t>
            </a:r>
            <a:endParaRPr lang="hu-HU" sz="2200" b="1" dirty="0">
              <a:solidFill>
                <a:srgbClr val="24260D"/>
              </a:solidFill>
            </a:endParaRPr>
          </a:p>
        </p:txBody>
      </p:sp>
    </p:spTree>
  </p:cSld>
  <p:clrMapOvr>
    <a:masterClrMapping/>
  </p:clrMapOvr>
  <p:transition>
    <p:randomBa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670000"/>
            </a:gs>
            <a:gs pos="50000">
              <a:srgbClr val="B83C0F"/>
            </a:gs>
            <a:gs pos="100000">
              <a:srgbClr val="EB5C37"/>
            </a:gs>
          </a:gsLst>
          <a:path path="circle">
            <a:fillToRect l="100000" t="100000"/>
          </a:path>
        </a:gradFill>
        <a:effectLst/>
      </p:bgPr>
    </p:bg>
    <p:spTree>
      <p:nvGrpSpPr>
        <p:cNvPr id="1" name=""/>
        <p:cNvGrpSpPr/>
        <p:nvPr/>
      </p:nvGrpSpPr>
      <p:grpSpPr>
        <a:xfrm>
          <a:off x="0" y="0"/>
          <a:ext cx="0" cy="0"/>
          <a:chOff x="0" y="0"/>
          <a:chExt cx="0" cy="0"/>
        </a:xfrm>
      </p:grpSpPr>
      <p:sp>
        <p:nvSpPr>
          <p:cNvPr id="5" name="Cím 1"/>
          <p:cNvSpPr>
            <a:spLocks noGrp="1"/>
          </p:cNvSpPr>
          <p:nvPr>
            <p:ph type="ctrTitle"/>
          </p:nvPr>
        </p:nvSpPr>
        <p:spPr>
          <a:xfrm>
            <a:off x="587499" y="6002704"/>
            <a:ext cx="8232973" cy="369332"/>
          </a:xfrm>
        </p:spPr>
        <p:txBody>
          <a:bodyPr wrap="square" lIns="0" tIns="0" rIns="0" bIns="0" anchor="t">
            <a:spAutoFit/>
          </a:bodyPr>
          <a:lstStyle/>
          <a:p>
            <a:pPr algn="l" defTabSz="912813"/>
            <a:r>
              <a:rPr lang="hu-HU" sz="2400" dirty="0" smtClean="0">
                <a:solidFill>
                  <a:schemeClr val="bg1"/>
                </a:solidFill>
              </a:rPr>
              <a:t>ELŐKÉSZÍTÉS</a:t>
            </a:r>
          </a:p>
        </p:txBody>
      </p:sp>
      <p:sp>
        <p:nvSpPr>
          <p:cNvPr id="8" name="Téglalap 7"/>
          <p:cNvSpPr/>
          <p:nvPr/>
        </p:nvSpPr>
        <p:spPr>
          <a:xfrm>
            <a:off x="0" y="4653136"/>
            <a:ext cx="9144000" cy="1224136"/>
          </a:xfrm>
          <a:prstGeom prst="rect">
            <a:avLst/>
          </a:prstGeom>
          <a:gradFill flip="none" rotWithShape="1">
            <a:gsLst>
              <a:gs pos="0">
                <a:srgbClr val="33241C">
                  <a:alpha val="95000"/>
                </a:srgbClr>
              </a:gs>
              <a:gs pos="50000">
                <a:srgbClr val="33241C">
                  <a:alpha val="75000"/>
                </a:srgbClr>
              </a:gs>
              <a:gs pos="100000">
                <a:srgbClr val="33241C">
                  <a:alpha val="8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9" name="Cím 1"/>
          <p:cNvSpPr txBox="1">
            <a:spLocks/>
          </p:cNvSpPr>
          <p:nvPr/>
        </p:nvSpPr>
        <p:spPr>
          <a:xfrm>
            <a:off x="587499" y="4941168"/>
            <a:ext cx="8232973" cy="846386"/>
          </a:xfrm>
          <a:prstGeom prst="rect">
            <a:avLst/>
          </a:prstGeom>
        </p:spPr>
        <p:txBody>
          <a:bodyPr vert="horz" wrap="square" lIns="0" tIns="0" rIns="0" bIns="0" rtlCol="0" anchor="t">
            <a:spAutoFit/>
          </a:bodyPr>
          <a:lstStyle/>
          <a:p>
            <a:pPr marL="0" marR="0" lvl="0" indent="0" algn="l" defTabSz="912813" rtl="0" eaLnBrk="1" fontAlgn="auto" latinLnBrk="0" hangingPunct="1">
              <a:lnSpc>
                <a:spcPct val="100000"/>
              </a:lnSpc>
              <a:spcBef>
                <a:spcPct val="0"/>
              </a:spcBef>
              <a:spcAft>
                <a:spcPts val="0"/>
              </a:spcAft>
              <a:buClrTx/>
              <a:buSzTx/>
              <a:buFontTx/>
              <a:buNone/>
              <a:tabLst/>
              <a:defRPr/>
            </a:pPr>
            <a:r>
              <a:rPr kumimoji="0" lang="hu-HU" sz="5500" b="0" i="0" u="none" strike="noStrike" kern="1200" cap="none" spc="0" normalizeH="0" baseline="0" noProof="0" dirty="0" smtClean="0">
                <a:ln>
                  <a:noFill/>
                </a:ln>
                <a:solidFill>
                  <a:schemeClr val="bg1"/>
                </a:solidFill>
                <a:effectLst/>
                <a:uLnTx/>
                <a:uFillTx/>
                <a:latin typeface="+mj-lt"/>
                <a:ea typeface="+mj-ea"/>
                <a:cs typeface="+mj-cs"/>
              </a:rPr>
              <a:t>2010. március</a:t>
            </a: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decel="50000" fill="hold" grpId="0" nodeType="with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accel="50000" decel="50000" fill="hold" grpId="0" nodeType="withEffect">
                                  <p:stCondLst>
                                    <p:cond delay="0"/>
                                  </p:stCondLst>
                                  <p:iterate type="wd">
                                    <p:tmPct val="10000"/>
                                  </p:iterate>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accel="50000" decel="5000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670000"/>
            </a:gs>
            <a:gs pos="50000">
              <a:srgbClr val="B83C0F"/>
            </a:gs>
            <a:gs pos="100000">
              <a:srgbClr val="EB5C37"/>
            </a:gs>
          </a:gsLst>
          <a:path path="circle">
            <a:fillToRect l="100000" t="100000"/>
          </a:path>
        </a:gradFill>
        <a:effectLst/>
      </p:bgPr>
    </p:bg>
    <p:spTree>
      <p:nvGrpSpPr>
        <p:cNvPr id="1" name=""/>
        <p:cNvGrpSpPr/>
        <p:nvPr/>
      </p:nvGrpSpPr>
      <p:grpSpPr>
        <a:xfrm>
          <a:off x="0" y="0"/>
          <a:ext cx="0" cy="0"/>
          <a:chOff x="0" y="0"/>
          <a:chExt cx="0" cy="0"/>
        </a:xfrm>
      </p:grpSpPr>
      <p:sp>
        <p:nvSpPr>
          <p:cNvPr id="5" name="Cím 1"/>
          <p:cNvSpPr>
            <a:spLocks noGrp="1"/>
          </p:cNvSpPr>
          <p:nvPr>
            <p:ph type="ctrTitle"/>
          </p:nvPr>
        </p:nvSpPr>
        <p:spPr>
          <a:xfrm>
            <a:off x="587499" y="6002704"/>
            <a:ext cx="8232973" cy="369332"/>
          </a:xfrm>
        </p:spPr>
        <p:txBody>
          <a:bodyPr wrap="square" lIns="0" tIns="0" rIns="0" bIns="0" anchor="t">
            <a:spAutoFit/>
          </a:bodyPr>
          <a:lstStyle/>
          <a:p>
            <a:pPr lvl="0" algn="l" defTabSz="912813"/>
            <a:r>
              <a:rPr lang="hu-HU" sz="2400" dirty="0" smtClean="0">
                <a:solidFill>
                  <a:schemeClr val="bg1"/>
                </a:solidFill>
              </a:rPr>
              <a:t>BENYÚJTÁS</a:t>
            </a:r>
          </a:p>
        </p:txBody>
      </p:sp>
      <p:sp>
        <p:nvSpPr>
          <p:cNvPr id="8" name="Téglalap 7"/>
          <p:cNvSpPr/>
          <p:nvPr/>
        </p:nvSpPr>
        <p:spPr>
          <a:xfrm>
            <a:off x="0" y="4653136"/>
            <a:ext cx="9144000" cy="1224136"/>
          </a:xfrm>
          <a:prstGeom prst="rect">
            <a:avLst/>
          </a:prstGeom>
          <a:gradFill flip="none" rotWithShape="1">
            <a:gsLst>
              <a:gs pos="0">
                <a:srgbClr val="33241C">
                  <a:alpha val="95000"/>
                </a:srgbClr>
              </a:gs>
              <a:gs pos="50000">
                <a:srgbClr val="33241C">
                  <a:alpha val="75000"/>
                </a:srgbClr>
              </a:gs>
              <a:gs pos="100000">
                <a:srgbClr val="33241C">
                  <a:alpha val="8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9" name="Cím 1"/>
          <p:cNvSpPr txBox="1">
            <a:spLocks/>
          </p:cNvSpPr>
          <p:nvPr/>
        </p:nvSpPr>
        <p:spPr>
          <a:xfrm>
            <a:off x="587499" y="4941168"/>
            <a:ext cx="8232973" cy="846386"/>
          </a:xfrm>
          <a:prstGeom prst="rect">
            <a:avLst/>
          </a:prstGeom>
        </p:spPr>
        <p:txBody>
          <a:bodyPr vert="horz" wrap="square" lIns="0" tIns="0" rIns="0" bIns="0" rtlCol="0" anchor="t">
            <a:spAutoFit/>
          </a:bodyPr>
          <a:lstStyle/>
          <a:p>
            <a:pPr defTabSz="912813">
              <a:spcBef>
                <a:spcPct val="0"/>
              </a:spcBef>
              <a:defRPr/>
            </a:pPr>
            <a:r>
              <a:rPr lang="hu-HU" sz="5500" dirty="0" smtClean="0">
                <a:solidFill>
                  <a:schemeClr val="bg1"/>
                </a:solidFill>
                <a:latin typeface="+mj-lt"/>
                <a:ea typeface="+mj-ea"/>
                <a:cs typeface="+mj-cs"/>
              </a:rPr>
              <a:t>2010. október</a:t>
            </a: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decel="50000" fill="hold" grpId="0" nodeType="with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accel="50000" decel="50000" fill="hold" grpId="0" nodeType="withEffect">
                                  <p:stCondLst>
                                    <p:cond delay="0"/>
                                  </p:stCondLst>
                                  <p:iterate type="wd">
                                    <p:tmPct val="10000"/>
                                  </p:iterate>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accel="50000" decel="5000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670000"/>
            </a:gs>
            <a:gs pos="50000">
              <a:srgbClr val="B83C0F"/>
            </a:gs>
            <a:gs pos="100000">
              <a:srgbClr val="EB5C37"/>
            </a:gs>
          </a:gsLst>
          <a:path path="circle">
            <a:fillToRect l="100000" t="100000"/>
          </a:path>
        </a:gradFill>
        <a:effectLst/>
      </p:bgPr>
    </p:bg>
    <p:spTree>
      <p:nvGrpSpPr>
        <p:cNvPr id="1" name=""/>
        <p:cNvGrpSpPr/>
        <p:nvPr/>
      </p:nvGrpSpPr>
      <p:grpSpPr>
        <a:xfrm>
          <a:off x="0" y="0"/>
          <a:ext cx="0" cy="0"/>
          <a:chOff x="0" y="0"/>
          <a:chExt cx="0" cy="0"/>
        </a:xfrm>
      </p:grpSpPr>
      <p:sp>
        <p:nvSpPr>
          <p:cNvPr id="5" name="Cím 1"/>
          <p:cNvSpPr>
            <a:spLocks noGrp="1"/>
          </p:cNvSpPr>
          <p:nvPr>
            <p:ph type="ctrTitle"/>
          </p:nvPr>
        </p:nvSpPr>
        <p:spPr>
          <a:xfrm>
            <a:off x="587499" y="6002704"/>
            <a:ext cx="8232973" cy="369332"/>
          </a:xfrm>
        </p:spPr>
        <p:txBody>
          <a:bodyPr wrap="square" lIns="0" tIns="0" rIns="0" bIns="0" anchor="t">
            <a:spAutoFit/>
          </a:bodyPr>
          <a:lstStyle/>
          <a:p>
            <a:pPr lvl="0" algn="l" defTabSz="912813"/>
            <a:r>
              <a:rPr lang="hu-HU" sz="2400" dirty="0" smtClean="0">
                <a:solidFill>
                  <a:schemeClr val="bg1"/>
                </a:solidFill>
              </a:rPr>
              <a:t>ELNYERÉS</a:t>
            </a:r>
          </a:p>
        </p:txBody>
      </p:sp>
      <p:sp>
        <p:nvSpPr>
          <p:cNvPr id="8" name="Téglalap 7"/>
          <p:cNvSpPr/>
          <p:nvPr/>
        </p:nvSpPr>
        <p:spPr>
          <a:xfrm>
            <a:off x="0" y="4653136"/>
            <a:ext cx="9144000" cy="1224136"/>
          </a:xfrm>
          <a:prstGeom prst="rect">
            <a:avLst/>
          </a:prstGeom>
          <a:gradFill flip="none" rotWithShape="1">
            <a:gsLst>
              <a:gs pos="0">
                <a:srgbClr val="33241C">
                  <a:alpha val="95000"/>
                </a:srgbClr>
              </a:gs>
              <a:gs pos="50000">
                <a:srgbClr val="33241C">
                  <a:alpha val="75000"/>
                </a:srgbClr>
              </a:gs>
              <a:gs pos="100000">
                <a:srgbClr val="33241C">
                  <a:alpha val="8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9" name="Cím 1"/>
          <p:cNvSpPr txBox="1">
            <a:spLocks/>
          </p:cNvSpPr>
          <p:nvPr/>
        </p:nvSpPr>
        <p:spPr>
          <a:xfrm>
            <a:off x="587499" y="4941168"/>
            <a:ext cx="8232973" cy="846386"/>
          </a:xfrm>
          <a:prstGeom prst="rect">
            <a:avLst/>
          </a:prstGeom>
        </p:spPr>
        <p:txBody>
          <a:bodyPr vert="horz" wrap="square" lIns="0" tIns="0" rIns="0" bIns="0" rtlCol="0" anchor="t">
            <a:spAutoFit/>
          </a:bodyPr>
          <a:lstStyle/>
          <a:p>
            <a:pPr lvl="0" defTabSz="912813">
              <a:spcBef>
                <a:spcPct val="0"/>
              </a:spcBef>
              <a:defRPr/>
            </a:pPr>
            <a:r>
              <a:rPr lang="hu-HU" sz="5500" dirty="0" smtClean="0">
                <a:solidFill>
                  <a:schemeClr val="bg1"/>
                </a:solidFill>
                <a:latin typeface="+mj-lt"/>
                <a:ea typeface="+mj-ea"/>
                <a:cs typeface="+mj-cs"/>
              </a:rPr>
              <a:t>2011. május</a:t>
            </a: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decel="50000" fill="hold" grpId="0" nodeType="with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accel="50000" decel="50000" fill="hold" grpId="0" nodeType="withEffect">
                                  <p:stCondLst>
                                    <p:cond delay="0"/>
                                  </p:stCondLst>
                                  <p:iterate type="wd">
                                    <p:tmPct val="10000"/>
                                  </p:iterate>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accel="50000" decel="5000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670000"/>
            </a:gs>
            <a:gs pos="50000">
              <a:srgbClr val="B83C0F"/>
            </a:gs>
            <a:gs pos="100000">
              <a:srgbClr val="EB5C37"/>
            </a:gs>
          </a:gsLst>
          <a:path path="circle">
            <a:fillToRect l="100000" t="100000"/>
          </a:path>
        </a:gradFill>
        <a:effectLst/>
      </p:bgPr>
    </p:bg>
    <p:spTree>
      <p:nvGrpSpPr>
        <p:cNvPr id="1" name=""/>
        <p:cNvGrpSpPr/>
        <p:nvPr/>
      </p:nvGrpSpPr>
      <p:grpSpPr>
        <a:xfrm>
          <a:off x="0" y="0"/>
          <a:ext cx="0" cy="0"/>
          <a:chOff x="0" y="0"/>
          <a:chExt cx="0" cy="0"/>
        </a:xfrm>
      </p:grpSpPr>
      <p:sp>
        <p:nvSpPr>
          <p:cNvPr id="5" name="Cím 1"/>
          <p:cNvSpPr>
            <a:spLocks noGrp="1"/>
          </p:cNvSpPr>
          <p:nvPr>
            <p:ph type="ctrTitle"/>
          </p:nvPr>
        </p:nvSpPr>
        <p:spPr>
          <a:xfrm>
            <a:off x="587499" y="6002704"/>
            <a:ext cx="8232973" cy="369332"/>
          </a:xfrm>
        </p:spPr>
        <p:txBody>
          <a:bodyPr wrap="square" lIns="0" tIns="0" rIns="0" bIns="0" anchor="t">
            <a:spAutoFit/>
          </a:bodyPr>
          <a:lstStyle/>
          <a:p>
            <a:pPr algn="l" defTabSz="912813"/>
            <a:r>
              <a:rPr lang="hu-HU" sz="2400" dirty="0" smtClean="0">
                <a:solidFill>
                  <a:schemeClr val="bg1"/>
                </a:solidFill>
              </a:rPr>
              <a:t>INDÍTÁS</a:t>
            </a:r>
          </a:p>
        </p:txBody>
      </p:sp>
      <p:sp>
        <p:nvSpPr>
          <p:cNvPr id="8" name="Téglalap 7"/>
          <p:cNvSpPr/>
          <p:nvPr/>
        </p:nvSpPr>
        <p:spPr>
          <a:xfrm>
            <a:off x="0" y="4653136"/>
            <a:ext cx="9144000" cy="1224136"/>
          </a:xfrm>
          <a:prstGeom prst="rect">
            <a:avLst/>
          </a:prstGeom>
          <a:gradFill flip="none" rotWithShape="1">
            <a:gsLst>
              <a:gs pos="0">
                <a:srgbClr val="33241C">
                  <a:alpha val="95000"/>
                </a:srgbClr>
              </a:gs>
              <a:gs pos="50000">
                <a:srgbClr val="33241C">
                  <a:alpha val="75000"/>
                </a:srgbClr>
              </a:gs>
              <a:gs pos="100000">
                <a:srgbClr val="33241C">
                  <a:alpha val="8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9" name="Cím 1"/>
          <p:cNvSpPr txBox="1">
            <a:spLocks/>
          </p:cNvSpPr>
          <p:nvPr/>
        </p:nvSpPr>
        <p:spPr>
          <a:xfrm>
            <a:off x="587499" y="4941168"/>
            <a:ext cx="8232973" cy="846386"/>
          </a:xfrm>
          <a:prstGeom prst="rect">
            <a:avLst/>
          </a:prstGeom>
        </p:spPr>
        <p:txBody>
          <a:bodyPr vert="horz" wrap="square" lIns="0" tIns="0" rIns="0" bIns="0" rtlCol="0" anchor="t">
            <a:spAutoFit/>
          </a:bodyPr>
          <a:lstStyle/>
          <a:p>
            <a:pPr defTabSz="912813">
              <a:spcBef>
                <a:spcPct val="0"/>
              </a:spcBef>
              <a:defRPr/>
            </a:pPr>
            <a:r>
              <a:rPr lang="hu-HU" sz="5500" dirty="0" smtClean="0">
                <a:solidFill>
                  <a:schemeClr val="bg1"/>
                </a:solidFill>
                <a:latin typeface="+mj-lt"/>
                <a:ea typeface="+mj-ea"/>
                <a:cs typeface="+mj-cs"/>
              </a:rPr>
              <a:t>2011. július 21.</a:t>
            </a:r>
            <a:endParaRPr kumimoji="0" lang="hu-HU" sz="5500" b="0" i="0" u="none" strike="noStrike" kern="1200" cap="none" spc="0" normalizeH="0" baseline="0" noProof="0" dirty="0" smtClean="0">
              <a:ln>
                <a:noFill/>
              </a:ln>
              <a:solidFill>
                <a:schemeClr val="bg1"/>
              </a:solidFill>
              <a:effectLst/>
              <a:uLnTx/>
              <a:uFillTx/>
              <a:latin typeface="+mj-lt"/>
              <a:ea typeface="+mj-ea"/>
              <a:cs typeface="+mj-cs"/>
            </a:endParaRP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decel="50000" fill="hold" grpId="0" nodeType="with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accel="50000" decel="50000" fill="hold" grpId="0" nodeType="withEffect">
                                  <p:stCondLst>
                                    <p:cond delay="0"/>
                                  </p:stCondLst>
                                  <p:iterate type="wd">
                                    <p:tmPct val="10000"/>
                                  </p:iterate>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accel="50000" decel="5000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5" name="Cím 1"/>
          <p:cNvSpPr txBox="1">
            <a:spLocks/>
          </p:cNvSpPr>
          <p:nvPr/>
        </p:nvSpPr>
        <p:spPr>
          <a:xfrm>
            <a:off x="611559" y="188640"/>
            <a:ext cx="7920881" cy="2092881"/>
          </a:xfrm>
          <a:prstGeom prst="rect">
            <a:avLst/>
          </a:prstGeom>
        </p:spPr>
        <p:txBody>
          <a:bodyPr wrap="square" lIns="0" tIns="0" rIns="0" bIns="0">
            <a:spAutoFit/>
          </a:bodyPr>
          <a:lstStyle/>
          <a:p>
            <a:pPr fontAlgn="auto">
              <a:spcAft>
                <a:spcPts val="0"/>
              </a:spcAft>
              <a:defRPr/>
            </a:pPr>
            <a:r>
              <a:rPr lang="hu-HU" sz="7200" b="1" dirty="0" smtClean="0">
                <a:solidFill>
                  <a:schemeClr val="bg1"/>
                </a:solidFill>
                <a:latin typeface="+mj-lt"/>
                <a:ea typeface="+mj-ea"/>
                <a:cs typeface="+mj-cs"/>
              </a:rPr>
              <a:t>95 % támogatás</a:t>
            </a:r>
          </a:p>
          <a:p>
            <a:pPr lvl="0">
              <a:defRPr/>
            </a:pPr>
            <a:r>
              <a:rPr lang="hu-HU" sz="3200" b="1" dirty="0" smtClean="0">
                <a:solidFill>
                  <a:srgbClr val="FFC000"/>
                </a:solidFill>
                <a:latin typeface="Gabriola" pitchFamily="82" charset="0"/>
              </a:rPr>
              <a:t>65  </a:t>
            </a:r>
            <a:r>
              <a:rPr lang="hu-HU" sz="3200" b="1" dirty="0" err="1" smtClean="0">
                <a:solidFill>
                  <a:srgbClr val="FFC000"/>
                </a:solidFill>
                <a:latin typeface="Gabriola" pitchFamily="82" charset="0"/>
              </a:rPr>
              <a:t>MFt</a:t>
            </a:r>
            <a:r>
              <a:rPr lang="hu-HU" sz="3200" b="1" dirty="0" smtClean="0">
                <a:solidFill>
                  <a:srgbClr val="FFC000"/>
                </a:solidFill>
                <a:latin typeface="Gabriola" pitchFamily="82" charset="0"/>
              </a:rPr>
              <a:t>  bruttó  összköltség</a:t>
            </a:r>
          </a:p>
          <a:p>
            <a:pPr lvl="0">
              <a:defRPr/>
            </a:pPr>
            <a:r>
              <a:rPr lang="hu-HU" sz="3200" b="1" dirty="0" smtClean="0">
                <a:solidFill>
                  <a:schemeClr val="bg1"/>
                </a:solidFill>
                <a:latin typeface="Gabriola" pitchFamily="82" charset="0"/>
                <a:ea typeface="+mj-ea"/>
                <a:cs typeface="+mj-cs"/>
              </a:rPr>
              <a:t>3,25  </a:t>
            </a:r>
            <a:r>
              <a:rPr lang="hu-HU" sz="3200" b="1" dirty="0" err="1" smtClean="0">
                <a:solidFill>
                  <a:schemeClr val="bg1"/>
                </a:solidFill>
                <a:latin typeface="Gabriola" pitchFamily="82" charset="0"/>
                <a:ea typeface="+mj-ea"/>
                <a:cs typeface="+mj-cs"/>
              </a:rPr>
              <a:t>MFt</a:t>
            </a:r>
            <a:r>
              <a:rPr lang="hu-HU" sz="3200" b="1" dirty="0" smtClean="0">
                <a:solidFill>
                  <a:schemeClr val="bg1"/>
                </a:solidFill>
                <a:latin typeface="Gabriola" pitchFamily="82" charset="0"/>
                <a:ea typeface="+mj-ea"/>
                <a:cs typeface="+mj-cs"/>
              </a:rPr>
              <a:t>  önerő</a:t>
            </a:r>
            <a:endParaRPr lang="hu-HU" sz="8800" b="1" dirty="0">
              <a:solidFill>
                <a:schemeClr val="bg1"/>
              </a:solidFill>
              <a:latin typeface="+mj-lt"/>
              <a:ea typeface="+mj-ea"/>
              <a:cs typeface="+mj-cs"/>
            </a:endParaRPr>
          </a:p>
        </p:txBody>
      </p:sp>
    </p:spTree>
  </p:cSld>
  <p:clrMapOvr>
    <a:masterClrMapping/>
  </p:clrMapOvr>
  <p:transition>
    <p:wip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5" name="Cím 1"/>
          <p:cNvSpPr txBox="1">
            <a:spLocks/>
          </p:cNvSpPr>
          <p:nvPr/>
        </p:nvSpPr>
        <p:spPr>
          <a:xfrm>
            <a:off x="611559" y="2897068"/>
            <a:ext cx="7920881" cy="1107996"/>
          </a:xfrm>
          <a:prstGeom prst="rect">
            <a:avLst/>
          </a:prstGeom>
        </p:spPr>
        <p:txBody>
          <a:bodyPr wrap="square" lIns="0" tIns="0" rIns="0" bIns="0">
            <a:spAutoFit/>
          </a:bodyPr>
          <a:lstStyle/>
          <a:p>
            <a:pPr algn="ctr" fontAlgn="auto">
              <a:spcAft>
                <a:spcPts val="0"/>
              </a:spcAft>
              <a:defRPr/>
            </a:pPr>
            <a:r>
              <a:rPr lang="hu-HU" sz="7200" b="1"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mj-lt"/>
                <a:ea typeface="+mj-ea"/>
                <a:cs typeface="+mj-cs"/>
              </a:rPr>
              <a:t>MEGVALÓSÍTÁS…</a:t>
            </a:r>
            <a:endParaRPr lang="hu-HU" sz="7200" b="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j-lt"/>
              <a:ea typeface="+mj-ea"/>
              <a:cs typeface="+mj-cs"/>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rgbClr val="FF9900"/>
                                            </p:clrVal>
                                          </p:val>
                                        </p:tav>
                                        <p:tav tm="50000">
                                          <p:val>
                                            <p:clrVal>
                                              <a:srgbClr val="CC3300"/>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2" name="Cím 1"/>
          <p:cNvSpPr>
            <a:spLocks noGrp="1"/>
          </p:cNvSpPr>
          <p:nvPr>
            <p:ph type="ctrTitle"/>
          </p:nvPr>
        </p:nvSpPr>
        <p:spPr>
          <a:xfrm>
            <a:off x="587499" y="404664"/>
            <a:ext cx="8232973" cy="2646878"/>
          </a:xfrm>
        </p:spPr>
        <p:txBody>
          <a:bodyPr wrap="square" lIns="0" tIns="0" rIns="0" bIns="0" anchor="t">
            <a:spAutoFit/>
          </a:bodyPr>
          <a:lstStyle/>
          <a:p>
            <a:pPr algn="l" defTabSz="912813" eaLnBrk="1" hangingPunct="1"/>
            <a:r>
              <a:rPr lang="hu-HU" sz="6000" b="1" cap="all" dirty="0" smtClean="0">
                <a:solidFill>
                  <a:srgbClr val="B32800"/>
                </a:solidFill>
              </a:rPr>
              <a:t>KÖSZÖNÖM</a:t>
            </a:r>
            <a:r>
              <a:rPr lang="hu-HU" sz="5600" b="1" cap="all" dirty="0" smtClean="0">
                <a:solidFill>
                  <a:srgbClr val="B32800"/>
                </a:solidFill>
              </a:rPr>
              <a:t/>
            </a:r>
            <a:br>
              <a:rPr lang="hu-HU" sz="5600" b="1" cap="all" dirty="0" smtClean="0">
                <a:solidFill>
                  <a:srgbClr val="B32800"/>
                </a:solidFill>
              </a:rPr>
            </a:br>
            <a:r>
              <a:rPr lang="hu-HU" sz="5600" b="1" cap="all" dirty="0" smtClean="0">
                <a:solidFill>
                  <a:srgbClr val="B32800"/>
                </a:solidFill>
              </a:rPr>
              <a:t>megtisztelő</a:t>
            </a:r>
            <a:br>
              <a:rPr lang="hu-HU" sz="5600" b="1" cap="all" dirty="0" smtClean="0">
                <a:solidFill>
                  <a:srgbClr val="B32800"/>
                </a:solidFill>
              </a:rPr>
            </a:br>
            <a:r>
              <a:rPr lang="hu-HU" sz="5600" b="1" cap="all" dirty="0" err="1" smtClean="0">
                <a:solidFill>
                  <a:srgbClr val="B32800"/>
                </a:solidFill>
              </a:rPr>
              <a:t>FIGYELMüket</a:t>
            </a:r>
            <a:r>
              <a:rPr lang="hu-HU" sz="5600" b="1" cap="all" dirty="0" smtClean="0">
                <a:solidFill>
                  <a:srgbClr val="B32800"/>
                </a:solidFill>
              </a:rPr>
              <a:t>!</a:t>
            </a:r>
          </a:p>
        </p:txBody>
      </p:sp>
      <p:sp>
        <p:nvSpPr>
          <p:cNvPr id="3" name="Cím 1"/>
          <p:cNvSpPr txBox="1">
            <a:spLocks/>
          </p:cNvSpPr>
          <p:nvPr/>
        </p:nvSpPr>
        <p:spPr>
          <a:xfrm>
            <a:off x="611560" y="3329116"/>
            <a:ext cx="8160964" cy="1107996"/>
          </a:xfrm>
          <a:prstGeom prst="rect">
            <a:avLst/>
          </a:prstGeom>
        </p:spPr>
        <p:txBody>
          <a:bodyPr wrap="square" lIns="0" tIns="0" rIns="0" bIns="0">
            <a:spAutoFit/>
          </a:bodyPr>
          <a:lstStyle/>
          <a:p>
            <a:pPr fontAlgn="auto">
              <a:spcAft>
                <a:spcPts val="0"/>
              </a:spcAft>
              <a:defRPr/>
            </a:pPr>
            <a:r>
              <a:rPr lang="hu-HU" sz="2400" b="1" dirty="0">
                <a:solidFill>
                  <a:schemeClr val="bg1"/>
                </a:solidFill>
                <a:latin typeface="+mj-lt"/>
                <a:ea typeface="+mj-ea"/>
                <a:cs typeface="+mj-cs"/>
              </a:rPr>
              <a:t>Márkus </a:t>
            </a:r>
            <a:r>
              <a:rPr lang="hu-HU" sz="2400" b="1" dirty="0" smtClean="0">
                <a:solidFill>
                  <a:schemeClr val="bg1"/>
                </a:solidFill>
                <a:latin typeface="+mj-lt"/>
                <a:ea typeface="+mj-ea"/>
                <a:cs typeface="+mj-cs"/>
              </a:rPr>
              <a:t>Miklós</a:t>
            </a:r>
          </a:p>
          <a:p>
            <a:pPr fontAlgn="auto">
              <a:spcAft>
                <a:spcPts val="0"/>
              </a:spcAft>
              <a:defRPr/>
            </a:pPr>
            <a:r>
              <a:rPr lang="hu-HU" sz="2400" dirty="0" smtClean="0">
                <a:solidFill>
                  <a:schemeClr val="bg1">
                    <a:lumMod val="85000"/>
                  </a:schemeClr>
                </a:solidFill>
                <a:latin typeface="+mj-lt"/>
                <a:ea typeface="+mj-ea"/>
                <a:cs typeface="+mj-cs"/>
              </a:rPr>
              <a:t>szakértő</a:t>
            </a:r>
          </a:p>
          <a:p>
            <a:pPr fontAlgn="auto">
              <a:spcAft>
                <a:spcPts val="0"/>
              </a:spcAft>
              <a:defRPr/>
            </a:pPr>
            <a:r>
              <a:rPr lang="hu-HU" sz="2400" dirty="0" err="1" smtClean="0">
                <a:solidFill>
                  <a:schemeClr val="bg1">
                    <a:lumMod val="75000"/>
                  </a:schemeClr>
                </a:solidFill>
                <a:latin typeface="+mj-lt"/>
                <a:ea typeface="+mj-ea"/>
                <a:cs typeface="+mj-cs"/>
              </a:rPr>
              <a:t>markusmiklos</a:t>
            </a:r>
            <a:r>
              <a:rPr lang="hu-HU" sz="2400" dirty="0" smtClean="0">
                <a:solidFill>
                  <a:schemeClr val="bg1">
                    <a:lumMod val="75000"/>
                  </a:schemeClr>
                </a:solidFill>
                <a:latin typeface="+mj-lt"/>
                <a:ea typeface="+mj-ea"/>
                <a:cs typeface="+mj-cs"/>
              </a:rPr>
              <a:t>@</a:t>
            </a:r>
            <a:r>
              <a:rPr lang="hu-HU" sz="2400" dirty="0" err="1" smtClean="0">
                <a:solidFill>
                  <a:schemeClr val="bg1">
                    <a:lumMod val="75000"/>
                  </a:schemeClr>
                </a:solidFill>
                <a:latin typeface="+mj-lt"/>
                <a:ea typeface="+mj-ea"/>
                <a:cs typeface="+mj-cs"/>
              </a:rPr>
              <a:t>fonor.hu</a:t>
            </a:r>
            <a:endParaRPr lang="hu-HU" sz="2400" dirty="0">
              <a:solidFill>
                <a:schemeClr val="bg1">
                  <a:lumMod val="75000"/>
                </a:schemeClr>
              </a:solidFill>
              <a:latin typeface="+mj-lt"/>
              <a:ea typeface="+mj-ea"/>
              <a:cs typeface="+mj-cs"/>
            </a:endParaRPr>
          </a:p>
        </p:txBody>
      </p:sp>
    </p:spTree>
  </p:cSld>
  <p:clrMapOvr>
    <a:masterClrMapping/>
  </p:clrMapOvr>
  <p:transition>
    <p:wipe/>
  </p:transition>
  <p:timing>
    <p:tnLst>
      <p:par>
        <p:cTn id="1" dur="indefinite" restart="never" nodeType="tmRoot"/>
      </p:par>
    </p:tnLst>
  </p:timing>
</p:sld>
</file>

<file path=ppt/theme/theme1.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258</Words>
  <Application>Microsoft Office PowerPoint</Application>
  <PresentationFormat>Diavetítés a képernyőre (4:3 oldalarány)</PresentationFormat>
  <Paragraphs>102</Paragraphs>
  <Slides>28</Slides>
  <Notes>28</Notes>
  <HiddenSlides>0</HiddenSlides>
  <MMClips>0</MMClips>
  <ScaleCrop>false</ScaleCrop>
  <HeadingPairs>
    <vt:vector size="6" baseType="variant">
      <vt:variant>
        <vt:lpstr>Használt betűtípusok</vt:lpstr>
      </vt:variant>
      <vt:variant>
        <vt:i4>3</vt:i4>
      </vt:variant>
      <vt:variant>
        <vt:lpstr>Téma</vt:lpstr>
      </vt:variant>
      <vt:variant>
        <vt:i4>1</vt:i4>
      </vt:variant>
      <vt:variant>
        <vt:lpstr>Diacímek</vt:lpstr>
      </vt:variant>
      <vt:variant>
        <vt:i4>28</vt:i4>
      </vt:variant>
    </vt:vector>
  </HeadingPairs>
  <TitlesOfParts>
    <vt:vector size="32" baseType="lpstr">
      <vt:lpstr>Arial</vt:lpstr>
      <vt:lpstr>Calibri</vt:lpstr>
      <vt:lpstr>Gabriola</vt:lpstr>
      <vt:lpstr>Office-téma</vt:lpstr>
      <vt:lpstr>A PÁLYÁZAT</vt:lpstr>
      <vt:lpstr>STRATÉGIAI ZAJTÉRKÉP</vt:lpstr>
      <vt:lpstr>3. dia</vt:lpstr>
      <vt:lpstr>INTÉZKEDÉSI TERV</vt:lpstr>
      <vt:lpstr>5. dia</vt:lpstr>
      <vt:lpstr>Európai zajpolitika</vt:lpstr>
      <vt:lpstr>7. dia</vt:lpstr>
      <vt:lpstr>8. dia</vt:lpstr>
      <vt:lpstr>9. dia</vt:lpstr>
      <vt:lpstr>10. dia</vt:lpstr>
      <vt:lpstr>11. dia</vt:lpstr>
      <vt:lpstr>12. dia</vt:lpstr>
      <vt:lpstr>13. dia</vt:lpstr>
      <vt:lpstr>14. dia</vt:lpstr>
      <vt:lpstr>Európai Bizottság Zöld könyv a jövő zajpolitikájáról    megosztott felelősség együttműködés adathiány megszüntetése adatok összehasonlíthatósága módszerek harmonizációja kölcsönös információcsere nyilvánosság tájékoztatása</vt:lpstr>
      <vt:lpstr>Európai Parlament és Tanács 49/2002/EK irányelv  stratégiai zajtérképek készítése intézkedési tervek készítése 100000 fő feletti nagyvárosok nagy forgalmú közlekedésre egységes módszerekkel egységes adatszolgáltatás az egész európai közösségre</vt:lpstr>
      <vt:lpstr>HAZAI SZABÁLYOZÁS</vt:lpstr>
      <vt:lpstr>KÖTELEZETTSÉG? Hatékony eszköz, mert nincs  stratégiai szintű értékelés és kezelés nincs  adat, vagy nem egységes az adatszolgáltatás  nincs  minden tagállamnak megfelelő eszköz és módszertan nincs  összehasonlítható adat nincs  intézkedési terv, nincs közösségi együttműködés nincs  együttműködés a nyilvánossággal</vt:lpstr>
      <vt:lpstr>KÖTELEZETTSÉG!   Támogatott ha kérik! Nem mindenki kapott támogatást!  Kötelezettségszegési eljárás ha nem teljesítik az előírtakat!</vt:lpstr>
      <vt:lpstr>JOGHARMONIZÁCIÓ Törvényi szinten: 1995. évi LIII. törvény      a feladatok delegálása az Önkormányzatoknak Kormány szinten: 280/2004. (X. 20.) Korm. rendelet     a 49/2002/EK irányelv átvétele Miniszteri szinten: 25/2004. (XII. 20.) KvVM rendelet     részletes módszertani útmutató</vt:lpstr>
      <vt:lpstr>PÁLYÁZAT</vt:lpstr>
      <vt:lpstr>ELŐKÉSZÍTÉS</vt:lpstr>
      <vt:lpstr>BENYÚJTÁS</vt:lpstr>
      <vt:lpstr>ELNYERÉS</vt:lpstr>
      <vt:lpstr>INDÍTÁS</vt:lpstr>
      <vt:lpstr>26. dia</vt:lpstr>
      <vt:lpstr>27. dia</vt:lpstr>
      <vt:lpstr>KÖSZÖNÖM megtisztelő FIGYELMüket!</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2013-06-24T00:08:09Z</dcterms:created>
  <dcterms:modified xsi:type="dcterms:W3CDTF">2013-10-21T10:39:12Z</dcterms:modified>
</cp:coreProperties>
</file>